
<file path=[Content_Types].xml><?xml version="1.0" encoding="utf-8"?>
<Types xmlns="http://schemas.openxmlformats.org/package/2006/content-types">
  <Override PartName="/ppt/diagrams/layout2.xml" ContentType="application/vnd.openxmlformats-officedocument.drawingml.diagramLayout+xml"/>
  <Override PartName="/ppt/diagrams/drawing1.xml" ContentType="application/vnd.ms-office.drawingml.diagramDrawing+xml"/>
  <Override PartName="/ppt/slides/slide14.xml" ContentType="application/vnd.openxmlformats-officedocument.presentationml.slide+xml"/>
  <Default Extension="rels" ContentType="application/vnd.openxmlformats-package.relationships+xml"/>
  <Override PartName="/ppt/diagrams/colors8.xml" ContentType="application/vnd.openxmlformats-officedocument.drawingml.diagramColors+xml"/>
  <Override PartName="/ppt/diagrams/quickStyle5.xml" ContentType="application/vnd.openxmlformats-officedocument.drawingml.diagramStyl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diagrams/drawing7.xml" ContentType="application/vnd.ms-office.drawingml.diagramDrawing+xml"/>
  <Override PartName="/ppt/slides/slide21.xml" ContentType="application/vnd.openxmlformats-officedocument.presentationml.slide+xml"/>
  <Override PartName="/ppt/slides/slide5.xml" ContentType="application/vnd.openxmlformats-officedocument.presentationml.slide+xml"/>
  <Override PartName="/ppt/diagrams/layout8.xml" ContentType="application/vnd.openxmlformats-officedocument.drawingml.diagramLayout+xml"/>
  <Override PartName="/ppt/slideLayouts/slideLayout5.xml" ContentType="application/vnd.openxmlformats-officedocument.presentationml.slideLayout+xml"/>
  <Override PartName="/ppt/slides/slide30.xml" ContentType="application/vnd.openxmlformats-officedocument.presentationml.slide+xml"/>
  <Override PartName="/ppt/diagrams/data4.xml" ContentType="application/vnd.openxmlformats-officedocument.drawingml.diagramData+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diagrams/colors7.xml" ContentType="application/vnd.openxmlformats-officedocument.drawingml.diagramColors+xml"/>
  <Override PartName="/docProps/core.xml" ContentType="application/vnd.openxmlformats-package.core-properties+xml"/>
  <Override PartName="/ppt/diagrams/quickStyle4.xml" ContentType="application/vnd.openxmlformats-officedocument.drawingml.diagramStyle+xml"/>
  <Override PartName="/ppt/slides/slide27.xml" ContentType="application/vnd.openxmlformats-officedocument.presentationml.slide+xml"/>
  <Override PartName="/ppt/diagrams/drawing6.xml" ContentType="application/vnd.ms-office.drawingml.diagramDrawing+xml"/>
  <Override PartName="/ppt/slides/slide20.xml" ContentType="application/vnd.openxmlformats-officedocument.presentationml.slide+xml"/>
  <Override PartName="/ppt/slides/slide4.xml" ContentType="application/vnd.openxmlformats-officedocument.presentationml.slide+xml"/>
  <Override PartName="/ppt/diagrams/layout7.xml" ContentType="application/vnd.openxmlformats-officedocument.drawingml.diagramLayout+xml"/>
  <Override PartName="/ppt/slides/slide19.xml" ContentType="application/vnd.openxmlformats-officedocument.presentationml.slide+xml"/>
  <Override PartName="/ppt/diagrams/data3.xml" ContentType="application/vnd.openxmlformats-officedocument.drawingml.diagramData+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diagrams/colors6.xml" ContentType="application/vnd.openxmlformats-officedocument.drawingml.diagramColors+xml"/>
  <Override PartName="/ppt/diagrams/quickStyle3.xml" ContentType="application/vnd.openxmlformats-officedocument.drawingml.diagramStyle+xml"/>
  <Override PartName="/ppt/presProps.xml" ContentType="application/vnd.openxmlformats-officedocument.presentationml.presProps+xml"/>
  <Override PartName="/ppt/slides/slide26.xml" ContentType="application/vnd.openxmlformats-officedocument.presentationml.slide+xml"/>
  <Override PartName="/ppt/diagrams/drawing5.xml" ContentType="application/vnd.ms-office.drawingml.diagramDrawing+xml"/>
  <Override PartName="/ppt/diagrams/layout6.xml" ContentType="application/vnd.openxmlformats-officedocument.drawingml.diagramLayout+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diagrams/colors5.xml" ContentType="application/vnd.openxmlformats-officedocument.drawingml.diagramColors+xml"/>
  <Override PartName="/ppt/diagrams/quickStyle2.xml" ContentType="application/vnd.openxmlformats-officedocument.drawingml.diagramStyle+xml"/>
  <Override PartName="/ppt/slides/slide25.xml" ContentType="application/vnd.openxmlformats-officedocument.presentationml.slide+xml"/>
  <Override PartName="/ppt/slides/slide9.xml" ContentType="application/vnd.openxmlformats-officedocument.presentationml.slide+xml"/>
  <Override PartName="/ppt/diagrams/drawing4.xml" ContentType="application/vnd.ms-office.drawingml.diagramDrawing+xml"/>
  <Override PartName="/ppt/slideLayouts/slideLayout9.xml" ContentType="application/vnd.openxmlformats-officedocument.presentationml.slideLayout+xml"/>
  <Override PartName="/ppt/diagrams/data8.xml" ContentType="application/vnd.openxmlformats-officedocument.drawingml.diagramData+xml"/>
  <Override PartName="/ppt/diagrams/layout5.xml" ContentType="application/vnd.openxmlformats-officedocument.drawingml.diagram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ppt/diagrams/quickStyle8.xml" ContentType="application/vnd.openxmlformats-officedocument.drawingml.diagramStyle+xml"/>
  <Override PartName="/ppt/diagrams/colors4.xml" ContentType="application/vnd.openxmlformats-officedocument.drawingml.diagramColors+xml"/>
  <Override PartName="/docProps/app.xml" ContentType="application/vnd.openxmlformats-officedocument.extended-properties+xml"/>
  <Override PartName="/ppt/diagrams/quickStyle1.xml" ContentType="application/vnd.openxmlformats-officedocument.drawingml.diagramStyle+xml"/>
  <Override PartName="/ppt/slides/slide24.xml" ContentType="application/vnd.openxmlformats-officedocument.presentationml.slide+xml"/>
  <Override PartName="/ppt/slides/slide8.xml" ContentType="application/vnd.openxmlformats-officedocument.presentationml.slide+xml"/>
  <Override PartName="/ppt/diagrams/drawing3.xml" ContentType="application/vnd.ms-office.drawingml.diagramDrawing+xml"/>
  <Override PartName="/ppt/diagrams/data7.xml" ContentType="application/vnd.openxmlformats-officedocument.drawingml.diagramData+xml"/>
  <Override PartName="/ppt/slideLayouts/slideLayout8.xml" ContentType="application/vnd.openxmlformats-officedocument.presentationml.slideLayout+xml"/>
  <Override PartName="/ppt/slides/slide1.xml" ContentType="application/vnd.openxmlformats-officedocument.presentationml.slide+xml"/>
  <Override PartName="/ppt/diagrams/layout4.xml" ContentType="application/vnd.openxmlformats-officedocument.drawingml.diagramLayout+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diagrams/quickStyle7.xml" ContentType="application/vnd.openxmlformats-officedocument.drawingml.diagramStyle+xml"/>
  <Override PartName="/ppt/diagrams/colors3.xml" ContentType="application/vnd.openxmlformats-officedocument.drawingml.diagramColors+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diagrams/drawing2.xml" ContentType="application/vnd.ms-office.drawingml.diagramDrawing+xml"/>
  <Override PartName="/ppt/slideLayouts/slideLayout7.xml" ContentType="application/vnd.openxmlformats-officedocument.presentationml.slideLayout+xml"/>
  <Override PartName="/ppt/slides/slide32.xml" ContentType="application/vnd.openxmlformats-officedocument.presentationml.slide+xml"/>
  <Override PartName="/ppt/diagrams/data6.xml" ContentType="application/vnd.openxmlformats-officedocument.drawingml.diagramData+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diagrams/quickStyle6.xml" ContentType="application/vnd.openxmlformats-officedocument.drawingml.diagramStyle+xml"/>
  <Override PartName="/ppt/diagrams/colors2.xml" ContentType="application/vnd.openxmlformats-officedocument.drawingml.diagramColor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diagrams/drawing8.xml" ContentType="application/vnd.ms-office.drawingml.diagramDrawing+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4"/>
  </p:notesMasterIdLst>
  <p:sldIdLst>
    <p:sldId id="256" r:id="rId2"/>
    <p:sldId id="258" r:id="rId3"/>
    <p:sldId id="263" r:id="rId4"/>
    <p:sldId id="264" r:id="rId5"/>
    <p:sldId id="265" r:id="rId6"/>
    <p:sldId id="266" r:id="rId7"/>
    <p:sldId id="328" r:id="rId8"/>
    <p:sldId id="329" r:id="rId9"/>
    <p:sldId id="330" r:id="rId10"/>
    <p:sldId id="331" r:id="rId11"/>
    <p:sldId id="332"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26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AA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p:scale>
          <a:sx n="69" d="100"/>
          <a:sy n="69" d="100"/>
        </p:scale>
        <p:origin x="-3592" y="-19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1DE5B-73AA-479F-ADD8-0E841FB04B6C}" type="doc">
      <dgm:prSet loTypeId="urn:microsoft.com/office/officeart/2005/8/layout/default#1" loCatId="list" qsTypeId="urn:microsoft.com/office/officeart/2005/8/quickstyle/simple2" qsCatId="simple" csTypeId="urn:microsoft.com/office/officeart/2005/8/colors/accent2_2" csCatId="accent2" phldr="1"/>
      <dgm:spPr/>
      <dgm:t>
        <a:bodyPr/>
        <a:lstStyle/>
        <a:p>
          <a:endParaRPr lang="fr-FR"/>
        </a:p>
      </dgm:t>
    </dgm:pt>
    <dgm:pt modelId="{FDB3E2B2-B442-49C4-97E1-F9DC4D09304F}">
      <dgm:prSet phldrT="[Texte]" custT="1"/>
      <dgm:spPr/>
      <dgm:t>
        <a:bodyPr/>
        <a:lstStyle/>
        <a:p>
          <a:r>
            <a:rPr lang="fr-FR" sz="2400" dirty="0" smtClean="0"/>
            <a:t>Mécanique</a:t>
          </a:r>
          <a:endParaRPr lang="fr-FR" sz="2400" dirty="0"/>
        </a:p>
      </dgm:t>
    </dgm:pt>
    <dgm:pt modelId="{F9545ADC-A2AA-48F6-BB59-E7150E0C505E}" type="parTrans" cxnId="{68D2B8FD-3995-45DA-A7AD-554E66D65C17}">
      <dgm:prSet/>
      <dgm:spPr/>
      <dgm:t>
        <a:bodyPr/>
        <a:lstStyle/>
        <a:p>
          <a:endParaRPr lang="fr-FR" sz="1600"/>
        </a:p>
      </dgm:t>
    </dgm:pt>
    <dgm:pt modelId="{D8D790AD-5A98-493F-BC6C-0DD645E10D39}" type="sibTrans" cxnId="{68D2B8FD-3995-45DA-A7AD-554E66D65C17}">
      <dgm:prSet/>
      <dgm:spPr/>
      <dgm:t>
        <a:bodyPr/>
        <a:lstStyle/>
        <a:p>
          <a:endParaRPr lang="fr-FR" sz="1600"/>
        </a:p>
      </dgm:t>
    </dgm:pt>
    <dgm:pt modelId="{279B9A3C-A53D-44BA-8D51-A70176A2EFEF}">
      <dgm:prSet phldrT="[Texte]" custT="1"/>
      <dgm:spPr/>
      <dgm:t>
        <a:bodyPr/>
        <a:lstStyle/>
        <a:p>
          <a:r>
            <a:rPr lang="fr-FR" sz="2400" dirty="0" smtClean="0"/>
            <a:t>Musculaire et organique</a:t>
          </a:r>
          <a:endParaRPr lang="fr-FR" sz="2400" dirty="0"/>
        </a:p>
      </dgm:t>
    </dgm:pt>
    <dgm:pt modelId="{6D2EFDE6-411C-460B-A8D5-43C85A1B7C94}" type="parTrans" cxnId="{B003C091-F00B-49A8-ADC2-827D9C3CD3C8}">
      <dgm:prSet/>
      <dgm:spPr/>
      <dgm:t>
        <a:bodyPr/>
        <a:lstStyle/>
        <a:p>
          <a:endParaRPr lang="fr-FR" sz="1600"/>
        </a:p>
      </dgm:t>
    </dgm:pt>
    <dgm:pt modelId="{66B9C171-FF22-467A-B5D3-2F9D9BF7C886}" type="sibTrans" cxnId="{B003C091-F00B-49A8-ADC2-827D9C3CD3C8}">
      <dgm:prSet/>
      <dgm:spPr/>
      <dgm:t>
        <a:bodyPr/>
        <a:lstStyle/>
        <a:p>
          <a:endParaRPr lang="fr-FR" sz="1600"/>
        </a:p>
      </dgm:t>
    </dgm:pt>
    <dgm:pt modelId="{A3610463-32EC-4C00-B208-6B337E14141C}">
      <dgm:prSet phldrT="[Texte]" custT="1"/>
      <dgm:spPr/>
      <dgm:t>
        <a:bodyPr/>
        <a:lstStyle/>
        <a:p>
          <a:r>
            <a:rPr lang="fr-FR" sz="2400" dirty="0" smtClean="0"/>
            <a:t>Sensorielle et nerveuse</a:t>
          </a:r>
          <a:endParaRPr lang="fr-FR" sz="2400" dirty="0"/>
        </a:p>
      </dgm:t>
    </dgm:pt>
    <dgm:pt modelId="{9CBD9E6F-6874-44BA-A263-C088719275AD}" type="parTrans" cxnId="{AFE62056-0B15-46F3-9C42-53FB167D22E1}">
      <dgm:prSet/>
      <dgm:spPr/>
      <dgm:t>
        <a:bodyPr/>
        <a:lstStyle/>
        <a:p>
          <a:endParaRPr lang="fr-FR" sz="1600"/>
        </a:p>
      </dgm:t>
    </dgm:pt>
    <dgm:pt modelId="{702525CF-3166-4BD6-88C1-6B47E3D5D1D1}" type="sibTrans" cxnId="{AFE62056-0B15-46F3-9C42-53FB167D22E1}">
      <dgm:prSet/>
      <dgm:spPr/>
      <dgm:t>
        <a:bodyPr/>
        <a:lstStyle/>
        <a:p>
          <a:endParaRPr lang="fr-FR" sz="1600"/>
        </a:p>
      </dgm:t>
    </dgm:pt>
    <dgm:pt modelId="{3085AE44-5784-419F-ABFB-AD8445948E71}">
      <dgm:prSet phldrT="[Texte]" custT="1"/>
      <dgm:spPr/>
      <dgm:t>
        <a:bodyPr/>
        <a:lstStyle/>
        <a:p>
          <a:r>
            <a:rPr lang="fr-FR" sz="2400" dirty="0" smtClean="0"/>
            <a:t>Psychique et mentale</a:t>
          </a:r>
          <a:endParaRPr lang="fr-FR" sz="2400" dirty="0"/>
        </a:p>
      </dgm:t>
    </dgm:pt>
    <dgm:pt modelId="{D867A17B-107B-4A29-9F3C-713BB8971FA2}" type="parTrans" cxnId="{065F78BA-F0FD-4536-B0B5-56D3EC510EC8}">
      <dgm:prSet/>
      <dgm:spPr/>
      <dgm:t>
        <a:bodyPr/>
        <a:lstStyle/>
        <a:p>
          <a:endParaRPr lang="fr-FR" sz="1600"/>
        </a:p>
      </dgm:t>
    </dgm:pt>
    <dgm:pt modelId="{E24BD574-42BC-4C1C-A870-B39ED2C21682}" type="sibTrans" cxnId="{065F78BA-F0FD-4536-B0B5-56D3EC510EC8}">
      <dgm:prSet/>
      <dgm:spPr/>
      <dgm:t>
        <a:bodyPr/>
        <a:lstStyle/>
        <a:p>
          <a:endParaRPr lang="fr-FR" sz="1600"/>
        </a:p>
      </dgm:t>
    </dgm:pt>
    <dgm:pt modelId="{7DEA6424-AE80-4426-AC41-CE930CFAB8F5}">
      <dgm:prSet phldrT="[Texte]" custT="1"/>
      <dgm:spPr/>
      <dgm:t>
        <a:bodyPr/>
        <a:lstStyle/>
        <a:p>
          <a:r>
            <a:rPr lang="fr-FR" sz="2400" dirty="0" smtClean="0"/>
            <a:t>Existentielle et sociologique</a:t>
          </a:r>
          <a:endParaRPr lang="fr-FR" sz="2400" dirty="0"/>
        </a:p>
      </dgm:t>
    </dgm:pt>
    <dgm:pt modelId="{5F9AA944-4D79-49DA-8E54-1475AE67D578}" type="parTrans" cxnId="{949EE14F-AF5E-431D-A7C9-189D6AF5B586}">
      <dgm:prSet/>
      <dgm:spPr/>
      <dgm:t>
        <a:bodyPr/>
        <a:lstStyle/>
        <a:p>
          <a:endParaRPr lang="fr-FR" sz="1600"/>
        </a:p>
      </dgm:t>
    </dgm:pt>
    <dgm:pt modelId="{7019ECDE-86B8-4525-B017-046F3D9AD6A3}" type="sibTrans" cxnId="{949EE14F-AF5E-431D-A7C9-189D6AF5B586}">
      <dgm:prSet/>
      <dgm:spPr/>
      <dgm:t>
        <a:bodyPr/>
        <a:lstStyle/>
        <a:p>
          <a:endParaRPr lang="fr-FR" sz="1600"/>
        </a:p>
      </dgm:t>
    </dgm:pt>
    <dgm:pt modelId="{0545721B-6488-4867-A357-D9DBD9E4AA6D}">
      <dgm:prSet custT="1"/>
      <dgm:spPr/>
      <dgm:t>
        <a:bodyPr/>
        <a:lstStyle/>
        <a:p>
          <a:r>
            <a:rPr lang="fr-FR" sz="2400" dirty="0" smtClean="0"/>
            <a:t>Cellulaire</a:t>
          </a:r>
          <a:endParaRPr lang="fr-FR" sz="2400" dirty="0"/>
        </a:p>
      </dgm:t>
    </dgm:pt>
    <dgm:pt modelId="{F07395A9-7242-43F6-B4D8-6E9833A12391}" type="parTrans" cxnId="{B6FC8AEE-71AB-4902-A4EB-1EB05081BDF2}">
      <dgm:prSet/>
      <dgm:spPr/>
      <dgm:t>
        <a:bodyPr/>
        <a:lstStyle/>
        <a:p>
          <a:endParaRPr lang="fr-FR" sz="1600"/>
        </a:p>
      </dgm:t>
    </dgm:pt>
    <dgm:pt modelId="{65CAD64F-F34B-40E0-AD73-29D7F99FF927}" type="sibTrans" cxnId="{B6FC8AEE-71AB-4902-A4EB-1EB05081BDF2}">
      <dgm:prSet/>
      <dgm:spPr/>
      <dgm:t>
        <a:bodyPr/>
        <a:lstStyle/>
        <a:p>
          <a:endParaRPr lang="fr-FR" sz="1600"/>
        </a:p>
      </dgm:t>
    </dgm:pt>
    <dgm:pt modelId="{975D95D4-D29F-4D86-8EED-910A389941D7}" type="pres">
      <dgm:prSet presAssocID="{3D21DE5B-73AA-479F-ADD8-0E841FB04B6C}" presName="diagram" presStyleCnt="0">
        <dgm:presLayoutVars>
          <dgm:dir/>
          <dgm:resizeHandles val="exact"/>
        </dgm:presLayoutVars>
      </dgm:prSet>
      <dgm:spPr/>
      <dgm:t>
        <a:bodyPr/>
        <a:lstStyle/>
        <a:p>
          <a:endParaRPr lang="fr-FR"/>
        </a:p>
      </dgm:t>
    </dgm:pt>
    <dgm:pt modelId="{F734F110-6C6E-495F-B405-D9E4649E6B9E}" type="pres">
      <dgm:prSet presAssocID="{FDB3E2B2-B442-49C4-97E1-F9DC4D09304F}" presName="node" presStyleLbl="node1" presStyleIdx="0" presStyleCnt="6">
        <dgm:presLayoutVars>
          <dgm:bulletEnabled val="1"/>
        </dgm:presLayoutVars>
      </dgm:prSet>
      <dgm:spPr/>
      <dgm:t>
        <a:bodyPr/>
        <a:lstStyle/>
        <a:p>
          <a:endParaRPr lang="fr-FR"/>
        </a:p>
      </dgm:t>
    </dgm:pt>
    <dgm:pt modelId="{3A21F9F5-A195-49BC-BAB3-760C6CBB24BD}" type="pres">
      <dgm:prSet presAssocID="{D8D790AD-5A98-493F-BC6C-0DD645E10D39}" presName="sibTrans" presStyleCnt="0"/>
      <dgm:spPr/>
    </dgm:pt>
    <dgm:pt modelId="{5787E8D2-41B5-4F1C-B3AF-A8BD5DEC6F81}" type="pres">
      <dgm:prSet presAssocID="{0545721B-6488-4867-A357-D9DBD9E4AA6D}" presName="node" presStyleLbl="node1" presStyleIdx="1" presStyleCnt="6">
        <dgm:presLayoutVars>
          <dgm:bulletEnabled val="1"/>
        </dgm:presLayoutVars>
      </dgm:prSet>
      <dgm:spPr/>
      <dgm:t>
        <a:bodyPr/>
        <a:lstStyle/>
        <a:p>
          <a:endParaRPr lang="fr-FR"/>
        </a:p>
      </dgm:t>
    </dgm:pt>
    <dgm:pt modelId="{D2FAA4D9-0795-42A2-903C-7BE0F8525BB6}" type="pres">
      <dgm:prSet presAssocID="{65CAD64F-F34B-40E0-AD73-29D7F99FF927}" presName="sibTrans" presStyleCnt="0"/>
      <dgm:spPr/>
    </dgm:pt>
    <dgm:pt modelId="{740EE3E0-0BAC-4B47-B246-3CB0373E077D}" type="pres">
      <dgm:prSet presAssocID="{279B9A3C-A53D-44BA-8D51-A70176A2EFEF}" presName="node" presStyleLbl="node1" presStyleIdx="2" presStyleCnt="6">
        <dgm:presLayoutVars>
          <dgm:bulletEnabled val="1"/>
        </dgm:presLayoutVars>
      </dgm:prSet>
      <dgm:spPr/>
      <dgm:t>
        <a:bodyPr/>
        <a:lstStyle/>
        <a:p>
          <a:endParaRPr lang="fr-FR"/>
        </a:p>
      </dgm:t>
    </dgm:pt>
    <dgm:pt modelId="{30BDF920-1B4C-4DDC-9312-28883DB1B1B5}" type="pres">
      <dgm:prSet presAssocID="{66B9C171-FF22-467A-B5D3-2F9D9BF7C886}" presName="sibTrans" presStyleCnt="0"/>
      <dgm:spPr/>
    </dgm:pt>
    <dgm:pt modelId="{F52D26B2-95D9-4DB3-9FB9-2104FD29B357}" type="pres">
      <dgm:prSet presAssocID="{A3610463-32EC-4C00-B208-6B337E14141C}" presName="node" presStyleLbl="node1" presStyleIdx="3" presStyleCnt="6">
        <dgm:presLayoutVars>
          <dgm:bulletEnabled val="1"/>
        </dgm:presLayoutVars>
      </dgm:prSet>
      <dgm:spPr/>
      <dgm:t>
        <a:bodyPr/>
        <a:lstStyle/>
        <a:p>
          <a:endParaRPr lang="fr-FR"/>
        </a:p>
      </dgm:t>
    </dgm:pt>
    <dgm:pt modelId="{296719D6-F239-48F2-BF48-EFB9A092AACE}" type="pres">
      <dgm:prSet presAssocID="{702525CF-3166-4BD6-88C1-6B47E3D5D1D1}" presName="sibTrans" presStyleCnt="0"/>
      <dgm:spPr/>
    </dgm:pt>
    <dgm:pt modelId="{5CA3BDFE-D01C-4306-AFBB-3A815CE02921}" type="pres">
      <dgm:prSet presAssocID="{3085AE44-5784-419F-ABFB-AD8445948E71}" presName="node" presStyleLbl="node1" presStyleIdx="4" presStyleCnt="6">
        <dgm:presLayoutVars>
          <dgm:bulletEnabled val="1"/>
        </dgm:presLayoutVars>
      </dgm:prSet>
      <dgm:spPr/>
      <dgm:t>
        <a:bodyPr/>
        <a:lstStyle/>
        <a:p>
          <a:endParaRPr lang="fr-FR"/>
        </a:p>
      </dgm:t>
    </dgm:pt>
    <dgm:pt modelId="{397DFD1B-04E2-4BCA-99D2-1537446A33C6}" type="pres">
      <dgm:prSet presAssocID="{E24BD574-42BC-4C1C-A870-B39ED2C21682}" presName="sibTrans" presStyleCnt="0"/>
      <dgm:spPr/>
    </dgm:pt>
    <dgm:pt modelId="{E9E9598B-1D3F-4BD0-A51B-3E338069D875}" type="pres">
      <dgm:prSet presAssocID="{7DEA6424-AE80-4426-AC41-CE930CFAB8F5}" presName="node" presStyleLbl="node1" presStyleIdx="5" presStyleCnt="6">
        <dgm:presLayoutVars>
          <dgm:bulletEnabled val="1"/>
        </dgm:presLayoutVars>
      </dgm:prSet>
      <dgm:spPr/>
      <dgm:t>
        <a:bodyPr/>
        <a:lstStyle/>
        <a:p>
          <a:endParaRPr lang="fr-FR"/>
        </a:p>
      </dgm:t>
    </dgm:pt>
  </dgm:ptLst>
  <dgm:cxnLst>
    <dgm:cxn modelId="{06E00903-AB03-4157-BE30-79B9A4F6942D}" type="presOf" srcId="{FDB3E2B2-B442-49C4-97E1-F9DC4D09304F}" destId="{F734F110-6C6E-495F-B405-D9E4649E6B9E}" srcOrd="0" destOrd="0" presId="urn:microsoft.com/office/officeart/2005/8/layout/default#1"/>
    <dgm:cxn modelId="{B003C091-F00B-49A8-ADC2-827D9C3CD3C8}" srcId="{3D21DE5B-73AA-479F-ADD8-0E841FB04B6C}" destId="{279B9A3C-A53D-44BA-8D51-A70176A2EFEF}" srcOrd="2" destOrd="0" parTransId="{6D2EFDE6-411C-460B-A8D5-43C85A1B7C94}" sibTransId="{66B9C171-FF22-467A-B5D3-2F9D9BF7C886}"/>
    <dgm:cxn modelId="{C91F15D7-BAD6-4D86-8D45-8E4CA2AF6B5B}" type="presOf" srcId="{3085AE44-5784-419F-ABFB-AD8445948E71}" destId="{5CA3BDFE-D01C-4306-AFBB-3A815CE02921}" srcOrd="0" destOrd="0" presId="urn:microsoft.com/office/officeart/2005/8/layout/default#1"/>
    <dgm:cxn modelId="{44461299-81D5-4FA3-A70D-7C8B902DBD5D}" type="presOf" srcId="{7DEA6424-AE80-4426-AC41-CE930CFAB8F5}" destId="{E9E9598B-1D3F-4BD0-A51B-3E338069D875}" srcOrd="0" destOrd="0" presId="urn:microsoft.com/office/officeart/2005/8/layout/default#1"/>
    <dgm:cxn modelId="{68D2B8FD-3995-45DA-A7AD-554E66D65C17}" srcId="{3D21DE5B-73AA-479F-ADD8-0E841FB04B6C}" destId="{FDB3E2B2-B442-49C4-97E1-F9DC4D09304F}" srcOrd="0" destOrd="0" parTransId="{F9545ADC-A2AA-48F6-BB59-E7150E0C505E}" sibTransId="{D8D790AD-5A98-493F-BC6C-0DD645E10D39}"/>
    <dgm:cxn modelId="{8EF0805C-CFBA-48F1-BD73-5981E4E29523}" type="presOf" srcId="{A3610463-32EC-4C00-B208-6B337E14141C}" destId="{F52D26B2-95D9-4DB3-9FB9-2104FD29B357}" srcOrd="0" destOrd="0" presId="urn:microsoft.com/office/officeart/2005/8/layout/default#1"/>
    <dgm:cxn modelId="{AFE62056-0B15-46F3-9C42-53FB167D22E1}" srcId="{3D21DE5B-73AA-479F-ADD8-0E841FB04B6C}" destId="{A3610463-32EC-4C00-B208-6B337E14141C}" srcOrd="3" destOrd="0" parTransId="{9CBD9E6F-6874-44BA-A263-C088719275AD}" sibTransId="{702525CF-3166-4BD6-88C1-6B47E3D5D1D1}"/>
    <dgm:cxn modelId="{949EE14F-AF5E-431D-A7C9-189D6AF5B586}" srcId="{3D21DE5B-73AA-479F-ADD8-0E841FB04B6C}" destId="{7DEA6424-AE80-4426-AC41-CE930CFAB8F5}" srcOrd="5" destOrd="0" parTransId="{5F9AA944-4D79-49DA-8E54-1475AE67D578}" sibTransId="{7019ECDE-86B8-4525-B017-046F3D9AD6A3}"/>
    <dgm:cxn modelId="{B6FC8AEE-71AB-4902-A4EB-1EB05081BDF2}" srcId="{3D21DE5B-73AA-479F-ADD8-0E841FB04B6C}" destId="{0545721B-6488-4867-A357-D9DBD9E4AA6D}" srcOrd="1" destOrd="0" parTransId="{F07395A9-7242-43F6-B4D8-6E9833A12391}" sibTransId="{65CAD64F-F34B-40E0-AD73-29D7F99FF927}"/>
    <dgm:cxn modelId="{E4BD82D0-C023-4268-9C0F-15F520B9481E}" type="presOf" srcId="{279B9A3C-A53D-44BA-8D51-A70176A2EFEF}" destId="{740EE3E0-0BAC-4B47-B246-3CB0373E077D}" srcOrd="0" destOrd="0" presId="urn:microsoft.com/office/officeart/2005/8/layout/default#1"/>
    <dgm:cxn modelId="{03331CF5-A4FA-41BB-B95F-410C1C62CEC4}" type="presOf" srcId="{3D21DE5B-73AA-479F-ADD8-0E841FB04B6C}" destId="{975D95D4-D29F-4D86-8EED-910A389941D7}" srcOrd="0" destOrd="0" presId="urn:microsoft.com/office/officeart/2005/8/layout/default#1"/>
    <dgm:cxn modelId="{D9C0EB63-98DA-439A-B093-B50EC8D96816}" type="presOf" srcId="{0545721B-6488-4867-A357-D9DBD9E4AA6D}" destId="{5787E8D2-41B5-4F1C-B3AF-A8BD5DEC6F81}" srcOrd="0" destOrd="0" presId="urn:microsoft.com/office/officeart/2005/8/layout/default#1"/>
    <dgm:cxn modelId="{065F78BA-F0FD-4536-B0B5-56D3EC510EC8}" srcId="{3D21DE5B-73AA-479F-ADD8-0E841FB04B6C}" destId="{3085AE44-5784-419F-ABFB-AD8445948E71}" srcOrd="4" destOrd="0" parTransId="{D867A17B-107B-4A29-9F3C-713BB8971FA2}" sibTransId="{E24BD574-42BC-4C1C-A870-B39ED2C21682}"/>
    <dgm:cxn modelId="{4D930A62-AB54-4223-8E49-579E8DC979EE}" type="presParOf" srcId="{975D95D4-D29F-4D86-8EED-910A389941D7}" destId="{F734F110-6C6E-495F-B405-D9E4649E6B9E}" srcOrd="0" destOrd="0" presId="urn:microsoft.com/office/officeart/2005/8/layout/default#1"/>
    <dgm:cxn modelId="{05A7BAF6-1F63-4677-A158-62165CA08768}" type="presParOf" srcId="{975D95D4-D29F-4D86-8EED-910A389941D7}" destId="{3A21F9F5-A195-49BC-BAB3-760C6CBB24BD}" srcOrd="1" destOrd="0" presId="urn:microsoft.com/office/officeart/2005/8/layout/default#1"/>
    <dgm:cxn modelId="{1A46EAD8-4632-401D-AEE4-3148D7D8E10A}" type="presParOf" srcId="{975D95D4-D29F-4D86-8EED-910A389941D7}" destId="{5787E8D2-41B5-4F1C-B3AF-A8BD5DEC6F81}" srcOrd="2" destOrd="0" presId="urn:microsoft.com/office/officeart/2005/8/layout/default#1"/>
    <dgm:cxn modelId="{7A65EEC1-8E85-4A9C-8ABD-0EEBB7ABF175}" type="presParOf" srcId="{975D95D4-D29F-4D86-8EED-910A389941D7}" destId="{D2FAA4D9-0795-42A2-903C-7BE0F8525BB6}" srcOrd="3" destOrd="0" presId="urn:microsoft.com/office/officeart/2005/8/layout/default#1"/>
    <dgm:cxn modelId="{F284BD2B-E73B-421A-AEBD-3AE41D9A9017}" type="presParOf" srcId="{975D95D4-D29F-4D86-8EED-910A389941D7}" destId="{740EE3E0-0BAC-4B47-B246-3CB0373E077D}" srcOrd="4" destOrd="0" presId="urn:microsoft.com/office/officeart/2005/8/layout/default#1"/>
    <dgm:cxn modelId="{800DCE1B-8428-4FD4-8BB9-07845965AFA1}" type="presParOf" srcId="{975D95D4-D29F-4D86-8EED-910A389941D7}" destId="{30BDF920-1B4C-4DDC-9312-28883DB1B1B5}" srcOrd="5" destOrd="0" presId="urn:microsoft.com/office/officeart/2005/8/layout/default#1"/>
    <dgm:cxn modelId="{5288A784-E914-47BF-99CD-C375DCECE961}" type="presParOf" srcId="{975D95D4-D29F-4D86-8EED-910A389941D7}" destId="{F52D26B2-95D9-4DB3-9FB9-2104FD29B357}" srcOrd="6" destOrd="0" presId="urn:microsoft.com/office/officeart/2005/8/layout/default#1"/>
    <dgm:cxn modelId="{35053F76-C6AC-4895-BE66-33FD403E20EB}" type="presParOf" srcId="{975D95D4-D29F-4D86-8EED-910A389941D7}" destId="{296719D6-F239-48F2-BF48-EFB9A092AACE}" srcOrd="7" destOrd="0" presId="urn:microsoft.com/office/officeart/2005/8/layout/default#1"/>
    <dgm:cxn modelId="{F0CD6BDE-553B-4F74-BA97-D4887F3BC7AF}" type="presParOf" srcId="{975D95D4-D29F-4D86-8EED-910A389941D7}" destId="{5CA3BDFE-D01C-4306-AFBB-3A815CE02921}" srcOrd="8" destOrd="0" presId="urn:microsoft.com/office/officeart/2005/8/layout/default#1"/>
    <dgm:cxn modelId="{19616FD8-7304-4AA3-A7F7-03A79E584E8B}" type="presParOf" srcId="{975D95D4-D29F-4D86-8EED-910A389941D7}" destId="{397DFD1B-04E2-4BCA-99D2-1537446A33C6}" srcOrd="9" destOrd="0" presId="urn:microsoft.com/office/officeart/2005/8/layout/default#1"/>
    <dgm:cxn modelId="{702B346F-91BB-4324-83B0-16BBB80AEA2F}" type="presParOf" srcId="{975D95D4-D29F-4D86-8EED-910A389941D7}" destId="{E9E9598B-1D3F-4BD0-A51B-3E338069D875}" srcOrd="10" destOrd="0" presId="urn:microsoft.com/office/officeart/2005/8/layout/default#1"/>
  </dgm:cxnLst>
  <dgm:bg/>
  <dgm:whole/>
  <dgm:extLst>
    <a:ext uri="http://schemas.microsoft.com/office/drawing/2008/diagram">
      <dsp:dataModelExt xmlns="" xmlns:dgm="http://schemas.openxmlformats.org/drawingml/2006/diagram" xmlns:a="http://schemas.openxmlformats.org/drawingml/2006/main"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DC28E2-7593-42F8-B2DC-DE3652C8804F}"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fr-FR"/>
        </a:p>
      </dgm:t>
    </dgm:pt>
    <dgm:pt modelId="{2C1A1173-AA02-46C2-8291-5AECF213DB5F}">
      <dgm:prSet/>
      <dgm:spPr/>
      <dgm:t>
        <a:bodyPr/>
        <a:lstStyle/>
        <a:p>
          <a:r>
            <a:rPr lang="fr-FR" dirty="0" smtClean="0"/>
            <a:t>Type, fréquence, nombre de cycles</a:t>
          </a:r>
          <a:endParaRPr lang="fr-FR" dirty="0"/>
        </a:p>
      </dgm:t>
    </dgm:pt>
    <dgm:pt modelId="{1EDC983F-4D33-4E26-AB6B-59A4820C88EF}" type="parTrans" cxnId="{50929500-C084-4340-9C1D-BA5FA4287FEF}">
      <dgm:prSet/>
      <dgm:spPr/>
      <dgm:t>
        <a:bodyPr/>
        <a:lstStyle/>
        <a:p>
          <a:endParaRPr lang="fr-FR"/>
        </a:p>
      </dgm:t>
    </dgm:pt>
    <dgm:pt modelId="{06F568D8-43DD-487E-BFDF-CB50A0385D4E}" type="sibTrans" cxnId="{50929500-C084-4340-9C1D-BA5FA4287FEF}">
      <dgm:prSet/>
      <dgm:spPr/>
      <dgm:t>
        <a:bodyPr/>
        <a:lstStyle/>
        <a:p>
          <a:endParaRPr lang="fr-FR"/>
        </a:p>
      </dgm:t>
    </dgm:pt>
    <dgm:pt modelId="{09A6F869-69E6-4011-BD89-5739BBC27A87}">
      <dgm:prSet/>
      <dgm:spPr/>
      <dgm:t>
        <a:bodyPr/>
        <a:lstStyle/>
        <a:p>
          <a:r>
            <a:rPr lang="fr-FR" dirty="0" smtClean="0"/>
            <a:t>Nature, durée, intensité des efforts</a:t>
          </a:r>
          <a:endParaRPr lang="fr-FR" dirty="0"/>
        </a:p>
      </dgm:t>
    </dgm:pt>
    <dgm:pt modelId="{896B46DD-A614-4835-910A-F9D8DF066D84}" type="parTrans" cxnId="{B271D7B9-B56C-4821-A74A-162D3CF2AD00}">
      <dgm:prSet/>
      <dgm:spPr/>
      <dgm:t>
        <a:bodyPr/>
        <a:lstStyle/>
        <a:p>
          <a:endParaRPr lang="fr-FR"/>
        </a:p>
      </dgm:t>
    </dgm:pt>
    <dgm:pt modelId="{7787F937-74AB-40DE-BC60-0F244AEEF262}" type="sibTrans" cxnId="{B271D7B9-B56C-4821-A74A-162D3CF2AD00}">
      <dgm:prSet/>
      <dgm:spPr/>
      <dgm:t>
        <a:bodyPr/>
        <a:lstStyle/>
        <a:p>
          <a:endParaRPr lang="fr-FR"/>
        </a:p>
      </dgm:t>
    </dgm:pt>
    <dgm:pt modelId="{575470D7-A759-4EEE-BFB4-7F3E9C13FCD9}">
      <dgm:prSet/>
      <dgm:spPr/>
      <dgm:t>
        <a:bodyPr/>
        <a:lstStyle/>
        <a:p>
          <a:r>
            <a:rPr lang="fr-FR" dirty="0" smtClean="0"/>
            <a:t>Périodes de récupérations </a:t>
          </a:r>
          <a:endParaRPr lang="fr-FR" dirty="0"/>
        </a:p>
      </dgm:t>
    </dgm:pt>
    <dgm:pt modelId="{A15068D9-088C-43B0-9617-F4F6932897DA}" type="parTrans" cxnId="{E9D306EE-955E-4B32-BEF7-8E3F04A562AD}">
      <dgm:prSet/>
      <dgm:spPr/>
      <dgm:t>
        <a:bodyPr/>
        <a:lstStyle/>
        <a:p>
          <a:endParaRPr lang="fr-FR"/>
        </a:p>
      </dgm:t>
    </dgm:pt>
    <dgm:pt modelId="{FA9B7DCF-64EB-4C14-8CF4-B0E1B5C22E5F}" type="sibTrans" cxnId="{E9D306EE-955E-4B32-BEF7-8E3F04A562AD}">
      <dgm:prSet/>
      <dgm:spPr/>
      <dgm:t>
        <a:bodyPr/>
        <a:lstStyle/>
        <a:p>
          <a:endParaRPr lang="fr-FR"/>
        </a:p>
      </dgm:t>
    </dgm:pt>
    <dgm:pt modelId="{7EFA4ACC-ED3B-4524-8916-91EF845CD268}" type="pres">
      <dgm:prSet presAssocID="{19DC28E2-7593-42F8-B2DC-DE3652C8804F}" presName="linear" presStyleCnt="0">
        <dgm:presLayoutVars>
          <dgm:animLvl val="lvl"/>
          <dgm:resizeHandles val="exact"/>
        </dgm:presLayoutVars>
      </dgm:prSet>
      <dgm:spPr/>
      <dgm:t>
        <a:bodyPr/>
        <a:lstStyle/>
        <a:p>
          <a:endParaRPr lang="fr-FR"/>
        </a:p>
      </dgm:t>
    </dgm:pt>
    <dgm:pt modelId="{56AB124A-E3D2-4234-8CCF-30C3F327FF1C}" type="pres">
      <dgm:prSet presAssocID="{2C1A1173-AA02-46C2-8291-5AECF213DB5F}" presName="parentText" presStyleLbl="node1" presStyleIdx="0" presStyleCnt="3">
        <dgm:presLayoutVars>
          <dgm:chMax val="0"/>
          <dgm:bulletEnabled val="1"/>
        </dgm:presLayoutVars>
      </dgm:prSet>
      <dgm:spPr/>
      <dgm:t>
        <a:bodyPr/>
        <a:lstStyle/>
        <a:p>
          <a:endParaRPr lang="fr-FR"/>
        </a:p>
      </dgm:t>
    </dgm:pt>
    <dgm:pt modelId="{E5F11373-3A74-4121-9D59-EDA75B456F22}" type="pres">
      <dgm:prSet presAssocID="{06F568D8-43DD-487E-BFDF-CB50A0385D4E}" presName="spacer" presStyleCnt="0"/>
      <dgm:spPr/>
    </dgm:pt>
    <dgm:pt modelId="{136FE7F6-FAAB-4907-BE11-5D5B9C59A0E6}" type="pres">
      <dgm:prSet presAssocID="{09A6F869-69E6-4011-BD89-5739BBC27A87}" presName="parentText" presStyleLbl="node1" presStyleIdx="1" presStyleCnt="3">
        <dgm:presLayoutVars>
          <dgm:chMax val="0"/>
          <dgm:bulletEnabled val="1"/>
        </dgm:presLayoutVars>
      </dgm:prSet>
      <dgm:spPr/>
      <dgm:t>
        <a:bodyPr/>
        <a:lstStyle/>
        <a:p>
          <a:endParaRPr lang="fr-FR"/>
        </a:p>
      </dgm:t>
    </dgm:pt>
    <dgm:pt modelId="{B8F13B1B-57C0-4E15-9A5D-2A5658D43A7E}" type="pres">
      <dgm:prSet presAssocID="{7787F937-74AB-40DE-BC60-0F244AEEF262}" presName="spacer" presStyleCnt="0"/>
      <dgm:spPr/>
    </dgm:pt>
    <dgm:pt modelId="{580BD7D3-1FAC-44B8-B6A4-9B25F1E601F9}" type="pres">
      <dgm:prSet presAssocID="{575470D7-A759-4EEE-BFB4-7F3E9C13FCD9}" presName="parentText" presStyleLbl="node1" presStyleIdx="2" presStyleCnt="3">
        <dgm:presLayoutVars>
          <dgm:chMax val="0"/>
          <dgm:bulletEnabled val="1"/>
        </dgm:presLayoutVars>
      </dgm:prSet>
      <dgm:spPr/>
      <dgm:t>
        <a:bodyPr/>
        <a:lstStyle/>
        <a:p>
          <a:endParaRPr lang="fr-FR"/>
        </a:p>
      </dgm:t>
    </dgm:pt>
  </dgm:ptLst>
  <dgm:cxnLst>
    <dgm:cxn modelId="{A0C6EAA5-FE16-4B07-AA53-D8C7D26D6E7D}" type="presOf" srcId="{19DC28E2-7593-42F8-B2DC-DE3652C8804F}" destId="{7EFA4ACC-ED3B-4524-8916-91EF845CD268}" srcOrd="0" destOrd="0" presId="urn:microsoft.com/office/officeart/2005/8/layout/vList2"/>
    <dgm:cxn modelId="{E9D306EE-955E-4B32-BEF7-8E3F04A562AD}" srcId="{19DC28E2-7593-42F8-B2DC-DE3652C8804F}" destId="{575470D7-A759-4EEE-BFB4-7F3E9C13FCD9}" srcOrd="2" destOrd="0" parTransId="{A15068D9-088C-43B0-9617-F4F6932897DA}" sibTransId="{FA9B7DCF-64EB-4C14-8CF4-B0E1B5C22E5F}"/>
    <dgm:cxn modelId="{31D8B524-8A0D-4163-B5F3-E1A902464F05}" type="presOf" srcId="{09A6F869-69E6-4011-BD89-5739BBC27A87}" destId="{136FE7F6-FAAB-4907-BE11-5D5B9C59A0E6}" srcOrd="0" destOrd="0" presId="urn:microsoft.com/office/officeart/2005/8/layout/vList2"/>
    <dgm:cxn modelId="{B271D7B9-B56C-4821-A74A-162D3CF2AD00}" srcId="{19DC28E2-7593-42F8-B2DC-DE3652C8804F}" destId="{09A6F869-69E6-4011-BD89-5739BBC27A87}" srcOrd="1" destOrd="0" parTransId="{896B46DD-A614-4835-910A-F9D8DF066D84}" sibTransId="{7787F937-74AB-40DE-BC60-0F244AEEF262}"/>
    <dgm:cxn modelId="{EEED6E70-D568-4F88-8313-7C3DA5A2CFF4}" type="presOf" srcId="{2C1A1173-AA02-46C2-8291-5AECF213DB5F}" destId="{56AB124A-E3D2-4234-8CCF-30C3F327FF1C}" srcOrd="0" destOrd="0" presId="urn:microsoft.com/office/officeart/2005/8/layout/vList2"/>
    <dgm:cxn modelId="{50929500-C084-4340-9C1D-BA5FA4287FEF}" srcId="{19DC28E2-7593-42F8-B2DC-DE3652C8804F}" destId="{2C1A1173-AA02-46C2-8291-5AECF213DB5F}" srcOrd="0" destOrd="0" parTransId="{1EDC983F-4D33-4E26-AB6B-59A4820C88EF}" sibTransId="{06F568D8-43DD-487E-BFDF-CB50A0385D4E}"/>
    <dgm:cxn modelId="{87528D73-7FBB-4270-9B81-7E3F82DA0C4D}" type="presOf" srcId="{575470D7-A759-4EEE-BFB4-7F3E9C13FCD9}" destId="{580BD7D3-1FAC-44B8-B6A4-9B25F1E601F9}" srcOrd="0" destOrd="0" presId="urn:microsoft.com/office/officeart/2005/8/layout/vList2"/>
    <dgm:cxn modelId="{C1C21964-9991-4E35-BC51-DEBED545A14E}" type="presParOf" srcId="{7EFA4ACC-ED3B-4524-8916-91EF845CD268}" destId="{56AB124A-E3D2-4234-8CCF-30C3F327FF1C}" srcOrd="0" destOrd="0" presId="urn:microsoft.com/office/officeart/2005/8/layout/vList2"/>
    <dgm:cxn modelId="{170E65DF-F177-4647-8EE5-A6F2284C0DA2}" type="presParOf" srcId="{7EFA4ACC-ED3B-4524-8916-91EF845CD268}" destId="{E5F11373-3A74-4121-9D59-EDA75B456F22}" srcOrd="1" destOrd="0" presId="urn:microsoft.com/office/officeart/2005/8/layout/vList2"/>
    <dgm:cxn modelId="{BB363792-98D1-4889-9F0A-855779EF4EAD}" type="presParOf" srcId="{7EFA4ACC-ED3B-4524-8916-91EF845CD268}" destId="{136FE7F6-FAAB-4907-BE11-5D5B9C59A0E6}" srcOrd="2" destOrd="0" presId="urn:microsoft.com/office/officeart/2005/8/layout/vList2"/>
    <dgm:cxn modelId="{A5630C37-F807-4F99-B5BF-B16ECBF7511C}" type="presParOf" srcId="{7EFA4ACC-ED3B-4524-8916-91EF845CD268}" destId="{B8F13B1B-57C0-4E15-9A5D-2A5658D43A7E}" srcOrd="3" destOrd="0" presId="urn:microsoft.com/office/officeart/2005/8/layout/vList2"/>
    <dgm:cxn modelId="{3C1F0F62-0B9A-43FF-A5C3-0B07225225A0}" type="presParOf" srcId="{7EFA4ACC-ED3B-4524-8916-91EF845CD268}" destId="{580BD7D3-1FAC-44B8-B6A4-9B25F1E601F9}" srcOrd="4" destOrd="0" presId="urn:microsoft.com/office/officeart/2005/8/layout/vList2"/>
  </dgm:cxnLst>
  <dgm:bg/>
  <dgm:whole/>
  <dgm:extLst>
    <a:ext uri="http://schemas.microsoft.com/office/drawing/2008/diagram">
      <dsp:dataModelExt xmlns="" xmlns:dgm="http://schemas.openxmlformats.org/drawingml/2006/diagram" xmlns:a="http://schemas.openxmlformats.org/drawingml/2006/main"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2B32E0-3155-4425-BF93-C913C281002E}" type="doc">
      <dgm:prSet loTypeId="urn:microsoft.com/office/officeart/2005/8/layout/chevron2" loCatId="process" qsTypeId="urn:microsoft.com/office/officeart/2005/8/quickstyle/simple2" qsCatId="simple" csTypeId="urn:microsoft.com/office/officeart/2005/8/colors/accent2_2" csCatId="accent2" phldr="1"/>
      <dgm:spPr/>
    </dgm:pt>
    <dgm:pt modelId="{965203A0-47AD-421E-BD06-CF26B9F5034F}">
      <dgm:prSet phldrT="[Texte]"/>
      <dgm:spPr/>
      <dgm:t>
        <a:bodyPr/>
        <a:lstStyle/>
        <a:p>
          <a:r>
            <a:rPr lang="fr-FR" b="1" dirty="0" smtClean="0"/>
            <a:t>Stade 1</a:t>
          </a:r>
        </a:p>
      </dgm:t>
    </dgm:pt>
    <dgm:pt modelId="{218E5E9C-F456-4466-9B1C-2BD03603774E}" type="parTrans" cxnId="{F7656F06-2BE2-4466-8643-3BB9B0C9C6AC}">
      <dgm:prSet/>
      <dgm:spPr/>
      <dgm:t>
        <a:bodyPr/>
        <a:lstStyle/>
        <a:p>
          <a:endParaRPr lang="fr-FR" b="1"/>
        </a:p>
      </dgm:t>
    </dgm:pt>
    <dgm:pt modelId="{3EC5A08C-0E5A-497F-9660-7D8EDE820524}" type="sibTrans" cxnId="{F7656F06-2BE2-4466-8643-3BB9B0C9C6AC}">
      <dgm:prSet/>
      <dgm:spPr/>
      <dgm:t>
        <a:bodyPr/>
        <a:lstStyle/>
        <a:p>
          <a:endParaRPr lang="fr-FR" b="1"/>
        </a:p>
      </dgm:t>
    </dgm:pt>
    <dgm:pt modelId="{57D55719-1418-4EBC-AEE9-21CD323496E7}">
      <dgm:prSet phldrT="[Texte]"/>
      <dgm:spPr/>
      <dgm:t>
        <a:bodyPr/>
        <a:lstStyle/>
        <a:p>
          <a:r>
            <a:rPr lang="fr-FR" b="1" dirty="0" smtClean="0"/>
            <a:t>Stade 3</a:t>
          </a:r>
          <a:endParaRPr lang="fr-FR" b="1" dirty="0"/>
        </a:p>
      </dgm:t>
    </dgm:pt>
    <dgm:pt modelId="{9FB68F6A-23FE-4B51-B0E6-A1303AB7A769}" type="parTrans" cxnId="{17454C8D-CB20-4F3E-AB0E-763155174B3D}">
      <dgm:prSet/>
      <dgm:spPr/>
      <dgm:t>
        <a:bodyPr/>
        <a:lstStyle/>
        <a:p>
          <a:endParaRPr lang="fr-FR" b="1"/>
        </a:p>
      </dgm:t>
    </dgm:pt>
    <dgm:pt modelId="{4B0DAA7C-B9DD-4495-8E19-9EB7421EE7B3}" type="sibTrans" cxnId="{17454C8D-CB20-4F3E-AB0E-763155174B3D}">
      <dgm:prSet/>
      <dgm:spPr/>
      <dgm:t>
        <a:bodyPr/>
        <a:lstStyle/>
        <a:p>
          <a:endParaRPr lang="fr-FR" b="1"/>
        </a:p>
      </dgm:t>
    </dgm:pt>
    <dgm:pt modelId="{B051D28C-4B5A-4C88-8897-9F8380EFDA47}">
      <dgm:prSet phldrT="[Texte]"/>
      <dgm:spPr/>
      <dgm:t>
        <a:bodyPr/>
        <a:lstStyle/>
        <a:p>
          <a:r>
            <a:rPr lang="fr-FR" b="1" dirty="0" smtClean="0"/>
            <a:t>Stade 4</a:t>
          </a:r>
          <a:endParaRPr lang="fr-FR" b="1" dirty="0"/>
        </a:p>
      </dgm:t>
    </dgm:pt>
    <dgm:pt modelId="{46672D74-4C25-488C-A30E-876855FF0B36}" type="parTrans" cxnId="{7A511945-AF9B-461D-8C80-F12DC8DF815A}">
      <dgm:prSet/>
      <dgm:spPr/>
      <dgm:t>
        <a:bodyPr/>
        <a:lstStyle/>
        <a:p>
          <a:endParaRPr lang="fr-FR" b="1"/>
        </a:p>
      </dgm:t>
    </dgm:pt>
    <dgm:pt modelId="{6B5CC981-70F1-41D1-A16A-382BCF4ADF21}" type="sibTrans" cxnId="{7A511945-AF9B-461D-8C80-F12DC8DF815A}">
      <dgm:prSet/>
      <dgm:spPr/>
      <dgm:t>
        <a:bodyPr/>
        <a:lstStyle/>
        <a:p>
          <a:endParaRPr lang="fr-FR" b="1"/>
        </a:p>
      </dgm:t>
    </dgm:pt>
    <dgm:pt modelId="{D86EDEFD-D080-47D0-8F6C-7490B0B4AB81}">
      <dgm:prSet/>
      <dgm:spPr/>
      <dgm:t>
        <a:bodyPr/>
        <a:lstStyle/>
        <a:p>
          <a:r>
            <a:rPr lang="fr-FR" b="1" dirty="0" smtClean="0"/>
            <a:t>Stade 2</a:t>
          </a:r>
          <a:endParaRPr lang="fr-FR" b="1" dirty="0"/>
        </a:p>
      </dgm:t>
    </dgm:pt>
    <dgm:pt modelId="{F2685A6C-B039-4512-972A-C1209EEFC64C}" type="parTrans" cxnId="{EEF6D5D8-C9F0-4C55-B4CA-24F08CD303D5}">
      <dgm:prSet/>
      <dgm:spPr/>
      <dgm:t>
        <a:bodyPr/>
        <a:lstStyle/>
        <a:p>
          <a:endParaRPr lang="fr-FR" b="1"/>
        </a:p>
      </dgm:t>
    </dgm:pt>
    <dgm:pt modelId="{2088674B-E7B0-4E89-A4F1-AD025265698E}" type="sibTrans" cxnId="{EEF6D5D8-C9F0-4C55-B4CA-24F08CD303D5}">
      <dgm:prSet/>
      <dgm:spPr/>
      <dgm:t>
        <a:bodyPr/>
        <a:lstStyle/>
        <a:p>
          <a:endParaRPr lang="fr-FR" b="1"/>
        </a:p>
      </dgm:t>
    </dgm:pt>
    <dgm:pt modelId="{B09192B6-10A4-4345-81EB-8DEABCADD02B}">
      <dgm:prSet/>
      <dgm:spPr/>
      <dgm:t>
        <a:bodyPr/>
        <a:lstStyle/>
        <a:p>
          <a:r>
            <a:rPr lang="fr-FR" b="1" dirty="0" smtClean="0">
              <a:solidFill>
                <a:srgbClr val="AA0000"/>
              </a:solidFill>
            </a:rPr>
            <a:t>La réponse de l’organisme reste dans les limites physiologiques.</a:t>
          </a:r>
          <a:endParaRPr lang="fr-FR" b="1" dirty="0">
            <a:solidFill>
              <a:srgbClr val="AA0000"/>
            </a:solidFill>
          </a:endParaRPr>
        </a:p>
      </dgm:t>
    </dgm:pt>
    <dgm:pt modelId="{FC46B0E6-0493-4EDE-92C5-2C147B92FF1E}" type="parTrans" cxnId="{856E9EC9-5795-4DD5-992C-6BC4E48429EA}">
      <dgm:prSet/>
      <dgm:spPr/>
      <dgm:t>
        <a:bodyPr/>
        <a:lstStyle/>
        <a:p>
          <a:endParaRPr lang="fr-FR" b="1"/>
        </a:p>
      </dgm:t>
    </dgm:pt>
    <dgm:pt modelId="{7D00A73B-86D1-4D21-9058-79F8A0C2CE57}" type="sibTrans" cxnId="{856E9EC9-5795-4DD5-992C-6BC4E48429EA}">
      <dgm:prSet/>
      <dgm:spPr/>
      <dgm:t>
        <a:bodyPr/>
        <a:lstStyle/>
        <a:p>
          <a:endParaRPr lang="fr-FR" b="1"/>
        </a:p>
      </dgm:t>
    </dgm:pt>
    <dgm:pt modelId="{A3FA7BE0-7312-4A27-8816-E122BDBF0061}">
      <dgm:prSet/>
      <dgm:spPr/>
      <dgm:t>
        <a:bodyPr/>
        <a:lstStyle/>
        <a:p>
          <a:r>
            <a:rPr lang="fr-FR" b="1" dirty="0" smtClean="0">
              <a:solidFill>
                <a:srgbClr val="AA0000"/>
              </a:solidFill>
            </a:rPr>
            <a:t>La réponse oscillante s’installe </a:t>
          </a:r>
          <a:r>
            <a:rPr lang="fr-FR" b="1" dirty="0" smtClean="0"/>
            <a:t>lorsque l’effort se prolonge ou se répète à une cadence telle que les mécanismes de récupération ne peuvent que s’amorcer, suivis par une vague catabolique.</a:t>
          </a:r>
          <a:endParaRPr lang="fr-FR" b="1" dirty="0"/>
        </a:p>
      </dgm:t>
    </dgm:pt>
    <dgm:pt modelId="{07C07FA6-7102-428C-A8C2-2703E6555C44}" type="parTrans" cxnId="{CCA04A9E-2269-4A74-AC4D-04FC07D74588}">
      <dgm:prSet/>
      <dgm:spPr/>
      <dgm:t>
        <a:bodyPr/>
        <a:lstStyle/>
        <a:p>
          <a:endParaRPr lang="fr-FR" b="1"/>
        </a:p>
      </dgm:t>
    </dgm:pt>
    <dgm:pt modelId="{60A5E207-EAA9-44BF-AAD9-3954CAD7C0C1}" type="sibTrans" cxnId="{CCA04A9E-2269-4A74-AC4D-04FC07D74588}">
      <dgm:prSet/>
      <dgm:spPr/>
      <dgm:t>
        <a:bodyPr/>
        <a:lstStyle/>
        <a:p>
          <a:endParaRPr lang="fr-FR" b="1"/>
        </a:p>
      </dgm:t>
    </dgm:pt>
    <dgm:pt modelId="{8CCF26DF-F445-4089-9329-54697F2DBFB5}">
      <dgm:prSet/>
      <dgm:spPr/>
      <dgm:t>
        <a:bodyPr/>
        <a:lstStyle/>
        <a:p>
          <a:r>
            <a:rPr lang="fr-FR" b="1" dirty="0" smtClean="0"/>
            <a:t>Les fonctions respiratoire, circulatoire, le catabolisme sont momentanément augmentées mais la fatigue disparaît avec le repos.</a:t>
          </a:r>
          <a:endParaRPr lang="fr-FR" b="1" dirty="0"/>
        </a:p>
      </dgm:t>
    </dgm:pt>
    <dgm:pt modelId="{3D3E53AB-45FD-4975-B6ED-608F73A4D67D}" type="parTrans" cxnId="{0070C02E-3E75-420A-BE3D-3D925CFC67FB}">
      <dgm:prSet/>
      <dgm:spPr/>
      <dgm:t>
        <a:bodyPr/>
        <a:lstStyle/>
        <a:p>
          <a:endParaRPr lang="fr-FR"/>
        </a:p>
      </dgm:t>
    </dgm:pt>
    <dgm:pt modelId="{FB984656-A08C-4483-8BF8-2B7ADAB35BE5}" type="sibTrans" cxnId="{0070C02E-3E75-420A-BE3D-3D925CFC67FB}">
      <dgm:prSet/>
      <dgm:spPr/>
      <dgm:t>
        <a:bodyPr/>
        <a:lstStyle/>
        <a:p>
          <a:endParaRPr lang="fr-FR"/>
        </a:p>
      </dgm:t>
    </dgm:pt>
    <dgm:pt modelId="{A9C02BC0-282B-42B5-A458-CF294405DEBF}">
      <dgm:prSet/>
      <dgm:spPr/>
      <dgm:t>
        <a:bodyPr/>
        <a:lstStyle/>
        <a:p>
          <a:r>
            <a:rPr lang="fr-FR" b="1" dirty="0" smtClean="0"/>
            <a:t>Sommation de fatigues non compensées : </a:t>
          </a:r>
          <a:r>
            <a:rPr lang="fr-FR" b="1" dirty="0" smtClean="0">
              <a:solidFill>
                <a:srgbClr val="AA0000"/>
              </a:solidFill>
            </a:rPr>
            <a:t>évolution vers le surmenage</a:t>
          </a:r>
          <a:endParaRPr lang="fr-FR" b="1" dirty="0">
            <a:solidFill>
              <a:srgbClr val="AA0000"/>
            </a:solidFill>
          </a:endParaRPr>
        </a:p>
      </dgm:t>
    </dgm:pt>
    <dgm:pt modelId="{A69957C9-78C4-4927-BB7B-4D15C34BD3C2}" type="parTrans" cxnId="{11229915-2E94-4CBB-B362-CAFCD0FCAE96}">
      <dgm:prSet/>
      <dgm:spPr/>
      <dgm:t>
        <a:bodyPr/>
        <a:lstStyle/>
        <a:p>
          <a:endParaRPr lang="fr-FR"/>
        </a:p>
      </dgm:t>
    </dgm:pt>
    <dgm:pt modelId="{B27801E0-84C9-4E0E-90B4-5AE16D3ABD7F}" type="sibTrans" cxnId="{11229915-2E94-4CBB-B362-CAFCD0FCAE96}">
      <dgm:prSet/>
      <dgm:spPr/>
      <dgm:t>
        <a:bodyPr/>
        <a:lstStyle/>
        <a:p>
          <a:endParaRPr lang="fr-FR"/>
        </a:p>
      </dgm:t>
    </dgm:pt>
    <dgm:pt modelId="{5BF36C75-7FDE-4AC3-A3D0-B4315FB9896D}">
      <dgm:prSet/>
      <dgm:spPr/>
      <dgm:t>
        <a:bodyPr/>
        <a:lstStyle/>
        <a:p>
          <a:r>
            <a:rPr lang="fr-FR" b="1" dirty="0" smtClean="0">
              <a:solidFill>
                <a:srgbClr val="AA0000"/>
              </a:solidFill>
            </a:rPr>
            <a:t>Evolution pathologique</a:t>
          </a:r>
          <a:r>
            <a:rPr lang="fr-FR" b="1" dirty="0" smtClean="0"/>
            <a:t> : troubles digestifs, douleurs diffuses, amaigrissement, irritabilité, dépression, troubles du sommeil, lassitude au réveil, recours au coup de fouet des stimulants.</a:t>
          </a:r>
          <a:endParaRPr lang="fr-FR" b="1" dirty="0"/>
        </a:p>
      </dgm:t>
    </dgm:pt>
    <dgm:pt modelId="{8402E719-7C1F-4FB5-8009-7D862D856767}" type="parTrans" cxnId="{EAE2B368-3CB0-4658-9368-7EC0A99AED3B}">
      <dgm:prSet/>
      <dgm:spPr/>
      <dgm:t>
        <a:bodyPr/>
        <a:lstStyle/>
        <a:p>
          <a:endParaRPr lang="fr-FR"/>
        </a:p>
      </dgm:t>
    </dgm:pt>
    <dgm:pt modelId="{088A9084-BDDD-4A42-92A6-0C34E66449E2}" type="sibTrans" cxnId="{EAE2B368-3CB0-4658-9368-7EC0A99AED3B}">
      <dgm:prSet/>
      <dgm:spPr/>
      <dgm:t>
        <a:bodyPr/>
        <a:lstStyle/>
        <a:p>
          <a:endParaRPr lang="fr-FR"/>
        </a:p>
      </dgm:t>
    </dgm:pt>
    <dgm:pt modelId="{C21509D2-AAF5-4AB4-8715-E00A1A730C61}">
      <dgm:prSet/>
      <dgm:spPr/>
      <dgm:t>
        <a:bodyPr/>
        <a:lstStyle/>
        <a:p>
          <a:r>
            <a:rPr lang="fr-FR" b="1" dirty="0" smtClean="0">
              <a:solidFill>
                <a:srgbClr val="AA0000"/>
              </a:solidFill>
            </a:rPr>
            <a:t>Au stade de l’épuisement</a:t>
          </a:r>
          <a:r>
            <a:rPr lang="fr-FR" b="1" dirty="0" smtClean="0"/>
            <a:t>, l’organisme capitule devant les facteurs d’agression. : destruction des mécanismes régulateurs, dommages irréversibles.</a:t>
          </a:r>
          <a:endParaRPr lang="fr-FR" b="1" dirty="0"/>
        </a:p>
      </dgm:t>
    </dgm:pt>
    <dgm:pt modelId="{F2470C00-8954-4FC7-9BF3-7C7A43E558E0}" type="parTrans" cxnId="{104A4D57-78EB-4EB3-BDBA-D0B88988291E}">
      <dgm:prSet/>
      <dgm:spPr/>
      <dgm:t>
        <a:bodyPr/>
        <a:lstStyle/>
        <a:p>
          <a:endParaRPr lang="fr-FR"/>
        </a:p>
      </dgm:t>
    </dgm:pt>
    <dgm:pt modelId="{ABC2A007-7427-45CB-8186-24CC4DD976C6}" type="sibTrans" cxnId="{104A4D57-78EB-4EB3-BDBA-D0B88988291E}">
      <dgm:prSet/>
      <dgm:spPr/>
      <dgm:t>
        <a:bodyPr/>
        <a:lstStyle/>
        <a:p>
          <a:endParaRPr lang="fr-FR"/>
        </a:p>
      </dgm:t>
    </dgm:pt>
    <dgm:pt modelId="{9CA3A797-E0CC-4796-9ECC-8D41B515CC93}" type="pres">
      <dgm:prSet presAssocID="{D22B32E0-3155-4425-BF93-C913C281002E}" presName="linearFlow" presStyleCnt="0">
        <dgm:presLayoutVars>
          <dgm:dir/>
          <dgm:animLvl val="lvl"/>
          <dgm:resizeHandles val="exact"/>
        </dgm:presLayoutVars>
      </dgm:prSet>
      <dgm:spPr/>
    </dgm:pt>
    <dgm:pt modelId="{111C2465-6DE3-4779-BDA5-0170A73F87AC}" type="pres">
      <dgm:prSet presAssocID="{965203A0-47AD-421E-BD06-CF26B9F5034F}" presName="composite" presStyleCnt="0"/>
      <dgm:spPr/>
    </dgm:pt>
    <dgm:pt modelId="{2C9B040F-2331-44EB-9725-4E84D1D62DCC}" type="pres">
      <dgm:prSet presAssocID="{965203A0-47AD-421E-BD06-CF26B9F5034F}" presName="parentText" presStyleLbl="alignNode1" presStyleIdx="0" presStyleCnt="4">
        <dgm:presLayoutVars>
          <dgm:chMax val="1"/>
          <dgm:bulletEnabled val="1"/>
        </dgm:presLayoutVars>
      </dgm:prSet>
      <dgm:spPr/>
      <dgm:t>
        <a:bodyPr/>
        <a:lstStyle/>
        <a:p>
          <a:endParaRPr lang="fr-FR"/>
        </a:p>
      </dgm:t>
    </dgm:pt>
    <dgm:pt modelId="{1D8B54E2-357F-4326-BFE3-C4429E90FBA2}" type="pres">
      <dgm:prSet presAssocID="{965203A0-47AD-421E-BD06-CF26B9F5034F}" presName="descendantText" presStyleLbl="alignAcc1" presStyleIdx="0" presStyleCnt="4">
        <dgm:presLayoutVars>
          <dgm:bulletEnabled val="1"/>
        </dgm:presLayoutVars>
      </dgm:prSet>
      <dgm:spPr/>
      <dgm:t>
        <a:bodyPr/>
        <a:lstStyle/>
        <a:p>
          <a:endParaRPr lang="fr-FR"/>
        </a:p>
      </dgm:t>
    </dgm:pt>
    <dgm:pt modelId="{F1D3E233-4EDD-47E7-9776-F34CBE7F853B}" type="pres">
      <dgm:prSet presAssocID="{3EC5A08C-0E5A-497F-9660-7D8EDE820524}" presName="sp" presStyleCnt="0"/>
      <dgm:spPr/>
    </dgm:pt>
    <dgm:pt modelId="{2A859B8A-D23D-4F9D-B919-E8365BCE54DC}" type="pres">
      <dgm:prSet presAssocID="{D86EDEFD-D080-47D0-8F6C-7490B0B4AB81}" presName="composite" presStyleCnt="0"/>
      <dgm:spPr/>
    </dgm:pt>
    <dgm:pt modelId="{7967DD71-8BEB-4248-8645-7BDDB53B8FE8}" type="pres">
      <dgm:prSet presAssocID="{D86EDEFD-D080-47D0-8F6C-7490B0B4AB81}" presName="parentText" presStyleLbl="alignNode1" presStyleIdx="1" presStyleCnt="4">
        <dgm:presLayoutVars>
          <dgm:chMax val="1"/>
          <dgm:bulletEnabled val="1"/>
        </dgm:presLayoutVars>
      </dgm:prSet>
      <dgm:spPr/>
      <dgm:t>
        <a:bodyPr/>
        <a:lstStyle/>
        <a:p>
          <a:endParaRPr lang="fr-FR"/>
        </a:p>
      </dgm:t>
    </dgm:pt>
    <dgm:pt modelId="{D96A17BF-9680-4295-BD62-79033A88EFB5}" type="pres">
      <dgm:prSet presAssocID="{D86EDEFD-D080-47D0-8F6C-7490B0B4AB81}" presName="descendantText" presStyleLbl="alignAcc1" presStyleIdx="1" presStyleCnt="4">
        <dgm:presLayoutVars>
          <dgm:bulletEnabled val="1"/>
        </dgm:presLayoutVars>
      </dgm:prSet>
      <dgm:spPr/>
      <dgm:t>
        <a:bodyPr/>
        <a:lstStyle/>
        <a:p>
          <a:endParaRPr lang="fr-FR"/>
        </a:p>
      </dgm:t>
    </dgm:pt>
    <dgm:pt modelId="{C5D0E6D1-D9FC-47D8-A013-817B6E234048}" type="pres">
      <dgm:prSet presAssocID="{2088674B-E7B0-4E89-A4F1-AD025265698E}" presName="sp" presStyleCnt="0"/>
      <dgm:spPr/>
    </dgm:pt>
    <dgm:pt modelId="{6277B84D-49B7-4EB8-91A9-6DC65B62E923}" type="pres">
      <dgm:prSet presAssocID="{57D55719-1418-4EBC-AEE9-21CD323496E7}" presName="composite" presStyleCnt="0"/>
      <dgm:spPr/>
    </dgm:pt>
    <dgm:pt modelId="{98A9246D-7F0F-40AB-B59C-697FCFE75397}" type="pres">
      <dgm:prSet presAssocID="{57D55719-1418-4EBC-AEE9-21CD323496E7}" presName="parentText" presStyleLbl="alignNode1" presStyleIdx="2" presStyleCnt="4">
        <dgm:presLayoutVars>
          <dgm:chMax val="1"/>
          <dgm:bulletEnabled val="1"/>
        </dgm:presLayoutVars>
      </dgm:prSet>
      <dgm:spPr/>
      <dgm:t>
        <a:bodyPr/>
        <a:lstStyle/>
        <a:p>
          <a:endParaRPr lang="fr-FR"/>
        </a:p>
      </dgm:t>
    </dgm:pt>
    <dgm:pt modelId="{AB713829-17D4-43B0-B70A-A8CFCEC999D0}" type="pres">
      <dgm:prSet presAssocID="{57D55719-1418-4EBC-AEE9-21CD323496E7}" presName="descendantText" presStyleLbl="alignAcc1" presStyleIdx="2" presStyleCnt="4">
        <dgm:presLayoutVars>
          <dgm:bulletEnabled val="1"/>
        </dgm:presLayoutVars>
      </dgm:prSet>
      <dgm:spPr/>
      <dgm:t>
        <a:bodyPr/>
        <a:lstStyle/>
        <a:p>
          <a:endParaRPr lang="fr-FR"/>
        </a:p>
      </dgm:t>
    </dgm:pt>
    <dgm:pt modelId="{AC90787B-2A2B-4D2D-A96A-79E856FD2B58}" type="pres">
      <dgm:prSet presAssocID="{4B0DAA7C-B9DD-4495-8E19-9EB7421EE7B3}" presName="sp" presStyleCnt="0"/>
      <dgm:spPr/>
    </dgm:pt>
    <dgm:pt modelId="{DE6A3135-CB4F-4ECD-BC36-CCBD2D50E1B4}" type="pres">
      <dgm:prSet presAssocID="{B051D28C-4B5A-4C88-8897-9F8380EFDA47}" presName="composite" presStyleCnt="0"/>
      <dgm:spPr/>
    </dgm:pt>
    <dgm:pt modelId="{7C5CFB56-7299-4E75-8225-88CD4EE635B9}" type="pres">
      <dgm:prSet presAssocID="{B051D28C-4B5A-4C88-8897-9F8380EFDA47}" presName="parentText" presStyleLbl="alignNode1" presStyleIdx="3" presStyleCnt="4">
        <dgm:presLayoutVars>
          <dgm:chMax val="1"/>
          <dgm:bulletEnabled val="1"/>
        </dgm:presLayoutVars>
      </dgm:prSet>
      <dgm:spPr/>
      <dgm:t>
        <a:bodyPr/>
        <a:lstStyle/>
        <a:p>
          <a:endParaRPr lang="en-US"/>
        </a:p>
      </dgm:t>
    </dgm:pt>
    <dgm:pt modelId="{31AF8584-43C9-475F-998B-A8F187AD5800}" type="pres">
      <dgm:prSet presAssocID="{B051D28C-4B5A-4C88-8897-9F8380EFDA47}" presName="descendantText" presStyleLbl="alignAcc1" presStyleIdx="3" presStyleCnt="4">
        <dgm:presLayoutVars>
          <dgm:bulletEnabled val="1"/>
        </dgm:presLayoutVars>
      </dgm:prSet>
      <dgm:spPr/>
      <dgm:t>
        <a:bodyPr/>
        <a:lstStyle/>
        <a:p>
          <a:endParaRPr lang="fr-FR"/>
        </a:p>
      </dgm:t>
    </dgm:pt>
  </dgm:ptLst>
  <dgm:cxnLst>
    <dgm:cxn modelId="{FDCA3079-E381-4CF8-A270-37040CA0FCB8}" type="presOf" srcId="{A3FA7BE0-7312-4A27-8816-E122BDBF0061}" destId="{D96A17BF-9680-4295-BD62-79033A88EFB5}" srcOrd="0" destOrd="0" presId="urn:microsoft.com/office/officeart/2005/8/layout/chevron2"/>
    <dgm:cxn modelId="{9BC12A6C-F8CA-48CE-A109-C4607EC80CD5}" type="presOf" srcId="{B051D28C-4B5A-4C88-8897-9F8380EFDA47}" destId="{7C5CFB56-7299-4E75-8225-88CD4EE635B9}" srcOrd="0" destOrd="0" presId="urn:microsoft.com/office/officeart/2005/8/layout/chevron2"/>
    <dgm:cxn modelId="{EEF6D5D8-C9F0-4C55-B4CA-24F08CD303D5}" srcId="{D22B32E0-3155-4425-BF93-C913C281002E}" destId="{D86EDEFD-D080-47D0-8F6C-7490B0B4AB81}" srcOrd="1" destOrd="0" parTransId="{F2685A6C-B039-4512-972A-C1209EEFC64C}" sibTransId="{2088674B-E7B0-4E89-A4F1-AD025265698E}"/>
    <dgm:cxn modelId="{0070C02E-3E75-420A-BE3D-3D925CFC67FB}" srcId="{965203A0-47AD-421E-BD06-CF26B9F5034F}" destId="{8CCF26DF-F445-4089-9329-54697F2DBFB5}" srcOrd="1" destOrd="0" parTransId="{3D3E53AB-45FD-4975-B6ED-608F73A4D67D}" sibTransId="{FB984656-A08C-4483-8BF8-2B7ADAB35BE5}"/>
    <dgm:cxn modelId="{5353D4BF-A045-4AFF-8083-B7776369C4BC}" type="presOf" srcId="{8CCF26DF-F445-4089-9329-54697F2DBFB5}" destId="{1D8B54E2-357F-4326-BFE3-C4429E90FBA2}" srcOrd="0" destOrd="1" presId="urn:microsoft.com/office/officeart/2005/8/layout/chevron2"/>
    <dgm:cxn modelId="{17454C8D-CB20-4F3E-AB0E-763155174B3D}" srcId="{D22B32E0-3155-4425-BF93-C913C281002E}" destId="{57D55719-1418-4EBC-AEE9-21CD323496E7}" srcOrd="2" destOrd="0" parTransId="{9FB68F6A-23FE-4B51-B0E6-A1303AB7A769}" sibTransId="{4B0DAA7C-B9DD-4495-8E19-9EB7421EE7B3}"/>
    <dgm:cxn modelId="{386F0B7C-FFBF-4219-8DEA-8C190AC3E6BD}" type="presOf" srcId="{B09192B6-10A4-4345-81EB-8DEABCADD02B}" destId="{1D8B54E2-357F-4326-BFE3-C4429E90FBA2}" srcOrd="0" destOrd="0" presId="urn:microsoft.com/office/officeart/2005/8/layout/chevron2"/>
    <dgm:cxn modelId="{11229915-2E94-4CBB-B362-CAFCD0FCAE96}" srcId="{D86EDEFD-D080-47D0-8F6C-7490B0B4AB81}" destId="{A9C02BC0-282B-42B5-A458-CF294405DEBF}" srcOrd="1" destOrd="0" parTransId="{A69957C9-78C4-4927-BB7B-4D15C34BD3C2}" sibTransId="{B27801E0-84C9-4E0E-90B4-5AE16D3ABD7F}"/>
    <dgm:cxn modelId="{885B7269-9157-4DC4-8998-105374B09147}" type="presOf" srcId="{5BF36C75-7FDE-4AC3-A3D0-B4315FB9896D}" destId="{AB713829-17D4-43B0-B70A-A8CFCEC999D0}" srcOrd="0" destOrd="0" presId="urn:microsoft.com/office/officeart/2005/8/layout/chevron2"/>
    <dgm:cxn modelId="{1A2CA04F-5E50-4493-B169-7AC347B0F575}" type="presOf" srcId="{C21509D2-AAF5-4AB4-8715-E00A1A730C61}" destId="{31AF8584-43C9-475F-998B-A8F187AD5800}" srcOrd="0" destOrd="0" presId="urn:microsoft.com/office/officeart/2005/8/layout/chevron2"/>
    <dgm:cxn modelId="{511FD371-B66D-48DD-A7D4-BD2FB0F9290E}" type="presOf" srcId="{D22B32E0-3155-4425-BF93-C913C281002E}" destId="{9CA3A797-E0CC-4796-9ECC-8D41B515CC93}" srcOrd="0" destOrd="0" presId="urn:microsoft.com/office/officeart/2005/8/layout/chevron2"/>
    <dgm:cxn modelId="{179AD8B2-8CAA-4177-AB13-D93FEF078A62}" type="presOf" srcId="{965203A0-47AD-421E-BD06-CF26B9F5034F}" destId="{2C9B040F-2331-44EB-9725-4E84D1D62DCC}" srcOrd="0" destOrd="0" presId="urn:microsoft.com/office/officeart/2005/8/layout/chevron2"/>
    <dgm:cxn modelId="{104A4D57-78EB-4EB3-BDBA-D0B88988291E}" srcId="{B051D28C-4B5A-4C88-8897-9F8380EFDA47}" destId="{C21509D2-AAF5-4AB4-8715-E00A1A730C61}" srcOrd="0" destOrd="0" parTransId="{F2470C00-8954-4FC7-9BF3-7C7A43E558E0}" sibTransId="{ABC2A007-7427-45CB-8186-24CC4DD976C6}"/>
    <dgm:cxn modelId="{856E9EC9-5795-4DD5-992C-6BC4E48429EA}" srcId="{965203A0-47AD-421E-BD06-CF26B9F5034F}" destId="{B09192B6-10A4-4345-81EB-8DEABCADD02B}" srcOrd="0" destOrd="0" parTransId="{FC46B0E6-0493-4EDE-92C5-2C147B92FF1E}" sibTransId="{7D00A73B-86D1-4D21-9058-79F8A0C2CE57}"/>
    <dgm:cxn modelId="{EAE2B368-3CB0-4658-9368-7EC0A99AED3B}" srcId="{57D55719-1418-4EBC-AEE9-21CD323496E7}" destId="{5BF36C75-7FDE-4AC3-A3D0-B4315FB9896D}" srcOrd="0" destOrd="0" parTransId="{8402E719-7C1F-4FB5-8009-7D862D856767}" sibTransId="{088A9084-BDDD-4A42-92A6-0C34E66449E2}"/>
    <dgm:cxn modelId="{CCA04A9E-2269-4A74-AC4D-04FC07D74588}" srcId="{D86EDEFD-D080-47D0-8F6C-7490B0B4AB81}" destId="{A3FA7BE0-7312-4A27-8816-E122BDBF0061}" srcOrd="0" destOrd="0" parTransId="{07C07FA6-7102-428C-A8C2-2703E6555C44}" sibTransId="{60A5E207-EAA9-44BF-AAD9-3954CAD7C0C1}"/>
    <dgm:cxn modelId="{1A005430-F75A-485B-97DA-FE998DD8139F}" type="presOf" srcId="{57D55719-1418-4EBC-AEE9-21CD323496E7}" destId="{98A9246D-7F0F-40AB-B59C-697FCFE75397}" srcOrd="0" destOrd="0" presId="urn:microsoft.com/office/officeart/2005/8/layout/chevron2"/>
    <dgm:cxn modelId="{715C98AF-47CD-4374-B066-3EE24186D024}" type="presOf" srcId="{A9C02BC0-282B-42B5-A458-CF294405DEBF}" destId="{D96A17BF-9680-4295-BD62-79033A88EFB5}" srcOrd="0" destOrd="1" presId="urn:microsoft.com/office/officeart/2005/8/layout/chevron2"/>
    <dgm:cxn modelId="{2DD689F3-3F33-4F3A-ABB1-3CC39FE73568}" type="presOf" srcId="{D86EDEFD-D080-47D0-8F6C-7490B0B4AB81}" destId="{7967DD71-8BEB-4248-8645-7BDDB53B8FE8}" srcOrd="0" destOrd="0" presId="urn:microsoft.com/office/officeart/2005/8/layout/chevron2"/>
    <dgm:cxn modelId="{7A511945-AF9B-461D-8C80-F12DC8DF815A}" srcId="{D22B32E0-3155-4425-BF93-C913C281002E}" destId="{B051D28C-4B5A-4C88-8897-9F8380EFDA47}" srcOrd="3" destOrd="0" parTransId="{46672D74-4C25-488C-A30E-876855FF0B36}" sibTransId="{6B5CC981-70F1-41D1-A16A-382BCF4ADF21}"/>
    <dgm:cxn modelId="{F7656F06-2BE2-4466-8643-3BB9B0C9C6AC}" srcId="{D22B32E0-3155-4425-BF93-C913C281002E}" destId="{965203A0-47AD-421E-BD06-CF26B9F5034F}" srcOrd="0" destOrd="0" parTransId="{218E5E9C-F456-4466-9B1C-2BD03603774E}" sibTransId="{3EC5A08C-0E5A-497F-9660-7D8EDE820524}"/>
    <dgm:cxn modelId="{118ABFD1-D35C-48A7-900A-CC10872DB673}" type="presParOf" srcId="{9CA3A797-E0CC-4796-9ECC-8D41B515CC93}" destId="{111C2465-6DE3-4779-BDA5-0170A73F87AC}" srcOrd="0" destOrd="0" presId="urn:microsoft.com/office/officeart/2005/8/layout/chevron2"/>
    <dgm:cxn modelId="{26235766-08D3-4ACC-B462-58F3193AA3FE}" type="presParOf" srcId="{111C2465-6DE3-4779-BDA5-0170A73F87AC}" destId="{2C9B040F-2331-44EB-9725-4E84D1D62DCC}" srcOrd="0" destOrd="0" presId="urn:microsoft.com/office/officeart/2005/8/layout/chevron2"/>
    <dgm:cxn modelId="{4D6BC96A-20E0-424C-8C1F-2CC19644E8B5}" type="presParOf" srcId="{111C2465-6DE3-4779-BDA5-0170A73F87AC}" destId="{1D8B54E2-357F-4326-BFE3-C4429E90FBA2}" srcOrd="1" destOrd="0" presId="urn:microsoft.com/office/officeart/2005/8/layout/chevron2"/>
    <dgm:cxn modelId="{0BC82FF1-FA38-44E3-A0C2-832C453294AD}" type="presParOf" srcId="{9CA3A797-E0CC-4796-9ECC-8D41B515CC93}" destId="{F1D3E233-4EDD-47E7-9776-F34CBE7F853B}" srcOrd="1" destOrd="0" presId="urn:microsoft.com/office/officeart/2005/8/layout/chevron2"/>
    <dgm:cxn modelId="{F5DDC47F-3048-470B-B99E-17A467D9723E}" type="presParOf" srcId="{9CA3A797-E0CC-4796-9ECC-8D41B515CC93}" destId="{2A859B8A-D23D-4F9D-B919-E8365BCE54DC}" srcOrd="2" destOrd="0" presId="urn:microsoft.com/office/officeart/2005/8/layout/chevron2"/>
    <dgm:cxn modelId="{983E3960-361B-4778-A6C6-8F17699CFB60}" type="presParOf" srcId="{2A859B8A-D23D-4F9D-B919-E8365BCE54DC}" destId="{7967DD71-8BEB-4248-8645-7BDDB53B8FE8}" srcOrd="0" destOrd="0" presId="urn:microsoft.com/office/officeart/2005/8/layout/chevron2"/>
    <dgm:cxn modelId="{3B06845C-CA54-4176-8CE9-506009861379}" type="presParOf" srcId="{2A859B8A-D23D-4F9D-B919-E8365BCE54DC}" destId="{D96A17BF-9680-4295-BD62-79033A88EFB5}" srcOrd="1" destOrd="0" presId="urn:microsoft.com/office/officeart/2005/8/layout/chevron2"/>
    <dgm:cxn modelId="{864F67A8-088F-4E5C-9C67-512F636D8481}" type="presParOf" srcId="{9CA3A797-E0CC-4796-9ECC-8D41B515CC93}" destId="{C5D0E6D1-D9FC-47D8-A013-817B6E234048}" srcOrd="3" destOrd="0" presId="urn:microsoft.com/office/officeart/2005/8/layout/chevron2"/>
    <dgm:cxn modelId="{A4781F2E-731A-488F-B43D-8EBD8324EB57}" type="presParOf" srcId="{9CA3A797-E0CC-4796-9ECC-8D41B515CC93}" destId="{6277B84D-49B7-4EB8-91A9-6DC65B62E923}" srcOrd="4" destOrd="0" presId="urn:microsoft.com/office/officeart/2005/8/layout/chevron2"/>
    <dgm:cxn modelId="{49069094-AA5B-45E0-8247-B23530C64C48}" type="presParOf" srcId="{6277B84D-49B7-4EB8-91A9-6DC65B62E923}" destId="{98A9246D-7F0F-40AB-B59C-697FCFE75397}" srcOrd="0" destOrd="0" presId="urn:microsoft.com/office/officeart/2005/8/layout/chevron2"/>
    <dgm:cxn modelId="{52AD7CBA-B518-4AF0-8FAF-B7FA5C06F9B4}" type="presParOf" srcId="{6277B84D-49B7-4EB8-91A9-6DC65B62E923}" destId="{AB713829-17D4-43B0-B70A-A8CFCEC999D0}" srcOrd="1" destOrd="0" presId="urn:microsoft.com/office/officeart/2005/8/layout/chevron2"/>
    <dgm:cxn modelId="{88B526F8-3AB0-4081-AE4A-476875C30914}" type="presParOf" srcId="{9CA3A797-E0CC-4796-9ECC-8D41B515CC93}" destId="{AC90787B-2A2B-4D2D-A96A-79E856FD2B58}" srcOrd="5" destOrd="0" presId="urn:microsoft.com/office/officeart/2005/8/layout/chevron2"/>
    <dgm:cxn modelId="{55F60962-397B-42BA-B3FE-473DBC0179FB}" type="presParOf" srcId="{9CA3A797-E0CC-4796-9ECC-8D41B515CC93}" destId="{DE6A3135-CB4F-4ECD-BC36-CCBD2D50E1B4}" srcOrd="6" destOrd="0" presId="urn:microsoft.com/office/officeart/2005/8/layout/chevron2"/>
    <dgm:cxn modelId="{E5AC6A1D-225A-4194-901C-2BEA14253289}" type="presParOf" srcId="{DE6A3135-CB4F-4ECD-BC36-CCBD2D50E1B4}" destId="{7C5CFB56-7299-4E75-8225-88CD4EE635B9}" srcOrd="0" destOrd="0" presId="urn:microsoft.com/office/officeart/2005/8/layout/chevron2"/>
    <dgm:cxn modelId="{350F07C2-3152-4E09-A809-23306137C364}" type="presParOf" srcId="{DE6A3135-CB4F-4ECD-BC36-CCBD2D50E1B4}" destId="{31AF8584-43C9-475F-998B-A8F187AD5800}" srcOrd="1" destOrd="0" presId="urn:microsoft.com/office/officeart/2005/8/layout/chevron2"/>
  </dgm:cxnLst>
  <dgm:bg/>
  <dgm:whole/>
  <dgm:extLst>
    <a:ext uri="http://schemas.microsoft.com/office/drawing/2008/diagram">
      <dsp:dataModelExt xmlns="" xmlns:dgm="http://schemas.openxmlformats.org/drawingml/2006/diagram" xmlns:a="http://schemas.openxmlformats.org/drawingml/2006/main"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3197CD-383A-47DE-837A-0CD73283DA2A}" type="doc">
      <dgm:prSet loTypeId="urn:microsoft.com/office/officeart/2005/8/layout/gear1" loCatId="relationship" qsTypeId="urn:microsoft.com/office/officeart/2005/8/quickstyle/simple1" qsCatId="simple" csTypeId="urn:microsoft.com/office/officeart/2005/8/colors/accent2_1" csCatId="accent2" phldr="1"/>
      <dgm:spPr/>
      <dgm:t>
        <a:bodyPr/>
        <a:lstStyle/>
        <a:p>
          <a:endParaRPr lang="fr-FR"/>
        </a:p>
      </dgm:t>
    </dgm:pt>
    <dgm:pt modelId="{08AF2C28-8952-4812-99D7-9A2B2025C12B}">
      <dgm:prSet phldrT="[Texte]"/>
      <dgm:spPr/>
      <dgm:t>
        <a:bodyPr/>
        <a:lstStyle/>
        <a:p>
          <a:r>
            <a:rPr lang="fr-FR" b="1" dirty="0" smtClean="0"/>
            <a:t>SNC</a:t>
          </a:r>
        </a:p>
        <a:p>
          <a:r>
            <a:rPr lang="fr-FR" b="1" dirty="0" smtClean="0"/>
            <a:t>Système </a:t>
          </a:r>
          <a:r>
            <a:rPr lang="fr-FR" b="1" dirty="0" err="1" smtClean="0"/>
            <a:t>neuro-endocrinien</a:t>
          </a:r>
          <a:endParaRPr lang="fr-FR" b="1" dirty="0"/>
        </a:p>
      </dgm:t>
    </dgm:pt>
    <dgm:pt modelId="{1927EF9D-C7E5-4ACC-856F-5BCF91FE2D03}" type="parTrans" cxnId="{332AD7A5-0B54-4B69-BB86-E1B550465270}">
      <dgm:prSet/>
      <dgm:spPr/>
      <dgm:t>
        <a:bodyPr/>
        <a:lstStyle/>
        <a:p>
          <a:endParaRPr lang="fr-FR"/>
        </a:p>
      </dgm:t>
    </dgm:pt>
    <dgm:pt modelId="{1643C058-12FA-400B-8142-E906A18EDDA4}" type="sibTrans" cxnId="{332AD7A5-0B54-4B69-BB86-E1B550465270}">
      <dgm:prSet/>
      <dgm:spPr/>
      <dgm:t>
        <a:bodyPr/>
        <a:lstStyle/>
        <a:p>
          <a:endParaRPr lang="fr-FR"/>
        </a:p>
      </dgm:t>
    </dgm:pt>
    <dgm:pt modelId="{4F0236CF-A7CC-44EB-B47A-145D5FB9C513}">
      <dgm:prSet phldrT="[Texte]" custT="1"/>
      <dgm:spPr/>
      <dgm:t>
        <a:bodyPr/>
        <a:lstStyle/>
        <a:p>
          <a:r>
            <a:rPr lang="fr-FR" sz="1400" b="1" dirty="0" smtClean="0"/>
            <a:t>Glandes endocrines</a:t>
          </a:r>
          <a:endParaRPr lang="fr-FR" sz="1400" b="1" dirty="0"/>
        </a:p>
      </dgm:t>
    </dgm:pt>
    <dgm:pt modelId="{1668A3E2-30B4-41EC-BD93-68FD6489E164}" type="parTrans" cxnId="{3833E66F-FE6D-4374-A503-351394EF1C6A}">
      <dgm:prSet/>
      <dgm:spPr/>
      <dgm:t>
        <a:bodyPr/>
        <a:lstStyle/>
        <a:p>
          <a:endParaRPr lang="fr-FR"/>
        </a:p>
      </dgm:t>
    </dgm:pt>
    <dgm:pt modelId="{8A4209C2-7BCF-41E7-B782-8B45F47D2183}" type="sibTrans" cxnId="{3833E66F-FE6D-4374-A503-351394EF1C6A}">
      <dgm:prSet/>
      <dgm:spPr/>
      <dgm:t>
        <a:bodyPr/>
        <a:lstStyle/>
        <a:p>
          <a:endParaRPr lang="fr-FR"/>
        </a:p>
      </dgm:t>
    </dgm:pt>
    <dgm:pt modelId="{D8F6A7DA-7112-46FB-B6BE-CFE44C38261A}" type="pres">
      <dgm:prSet presAssocID="{2B3197CD-383A-47DE-837A-0CD73283DA2A}" presName="composite" presStyleCnt="0">
        <dgm:presLayoutVars>
          <dgm:chMax val="3"/>
          <dgm:animLvl val="lvl"/>
          <dgm:resizeHandles val="exact"/>
        </dgm:presLayoutVars>
      </dgm:prSet>
      <dgm:spPr/>
      <dgm:t>
        <a:bodyPr/>
        <a:lstStyle/>
        <a:p>
          <a:endParaRPr lang="en-US"/>
        </a:p>
      </dgm:t>
    </dgm:pt>
    <dgm:pt modelId="{F6796DA5-E249-46AD-A447-6CC85B078C08}" type="pres">
      <dgm:prSet presAssocID="{08AF2C28-8952-4812-99D7-9A2B2025C12B}" presName="gear1" presStyleLbl="node1" presStyleIdx="0" presStyleCnt="2">
        <dgm:presLayoutVars>
          <dgm:chMax val="1"/>
          <dgm:bulletEnabled val="1"/>
        </dgm:presLayoutVars>
      </dgm:prSet>
      <dgm:spPr/>
      <dgm:t>
        <a:bodyPr/>
        <a:lstStyle/>
        <a:p>
          <a:endParaRPr lang="fr-FR"/>
        </a:p>
      </dgm:t>
    </dgm:pt>
    <dgm:pt modelId="{AC647DF0-F8E5-4F4F-85A7-5380DE0865B4}" type="pres">
      <dgm:prSet presAssocID="{08AF2C28-8952-4812-99D7-9A2B2025C12B}" presName="gear1srcNode" presStyleLbl="node1" presStyleIdx="0" presStyleCnt="2"/>
      <dgm:spPr/>
      <dgm:t>
        <a:bodyPr/>
        <a:lstStyle/>
        <a:p>
          <a:endParaRPr lang="en-US"/>
        </a:p>
      </dgm:t>
    </dgm:pt>
    <dgm:pt modelId="{48008631-97A1-4B99-834D-790FDE81AC9C}" type="pres">
      <dgm:prSet presAssocID="{08AF2C28-8952-4812-99D7-9A2B2025C12B}" presName="gear1dstNode" presStyleLbl="node1" presStyleIdx="0" presStyleCnt="2"/>
      <dgm:spPr/>
      <dgm:t>
        <a:bodyPr/>
        <a:lstStyle/>
        <a:p>
          <a:endParaRPr lang="en-US"/>
        </a:p>
      </dgm:t>
    </dgm:pt>
    <dgm:pt modelId="{D8629485-1146-458C-A05C-D567332A70A0}" type="pres">
      <dgm:prSet presAssocID="{4F0236CF-A7CC-44EB-B47A-145D5FB9C513}" presName="gear2" presStyleLbl="node1" presStyleIdx="1" presStyleCnt="2">
        <dgm:presLayoutVars>
          <dgm:chMax val="1"/>
          <dgm:bulletEnabled val="1"/>
        </dgm:presLayoutVars>
      </dgm:prSet>
      <dgm:spPr/>
      <dgm:t>
        <a:bodyPr/>
        <a:lstStyle/>
        <a:p>
          <a:endParaRPr lang="en-US"/>
        </a:p>
      </dgm:t>
    </dgm:pt>
    <dgm:pt modelId="{19040817-3E29-4307-963D-8BAB000EEA0D}" type="pres">
      <dgm:prSet presAssocID="{4F0236CF-A7CC-44EB-B47A-145D5FB9C513}" presName="gear2srcNode" presStyleLbl="node1" presStyleIdx="1" presStyleCnt="2"/>
      <dgm:spPr/>
      <dgm:t>
        <a:bodyPr/>
        <a:lstStyle/>
        <a:p>
          <a:endParaRPr lang="en-US"/>
        </a:p>
      </dgm:t>
    </dgm:pt>
    <dgm:pt modelId="{CBFA41C1-E3DE-4950-B64D-4560D1C9DA7C}" type="pres">
      <dgm:prSet presAssocID="{4F0236CF-A7CC-44EB-B47A-145D5FB9C513}" presName="gear2dstNode" presStyleLbl="node1" presStyleIdx="1" presStyleCnt="2"/>
      <dgm:spPr/>
      <dgm:t>
        <a:bodyPr/>
        <a:lstStyle/>
        <a:p>
          <a:endParaRPr lang="en-US"/>
        </a:p>
      </dgm:t>
    </dgm:pt>
    <dgm:pt modelId="{13540807-6DE3-4D79-B586-C4CF764BFE9A}" type="pres">
      <dgm:prSet presAssocID="{1643C058-12FA-400B-8142-E906A18EDDA4}" presName="connector1" presStyleLbl="sibTrans2D1" presStyleIdx="0" presStyleCnt="2"/>
      <dgm:spPr/>
      <dgm:t>
        <a:bodyPr/>
        <a:lstStyle/>
        <a:p>
          <a:endParaRPr lang="en-US"/>
        </a:p>
      </dgm:t>
    </dgm:pt>
    <dgm:pt modelId="{D17B0863-8AE4-4648-84FA-BE2FF6BF6FCB}" type="pres">
      <dgm:prSet presAssocID="{8A4209C2-7BCF-41E7-B782-8B45F47D2183}" presName="connector2" presStyleLbl="sibTrans2D1" presStyleIdx="1" presStyleCnt="2"/>
      <dgm:spPr/>
      <dgm:t>
        <a:bodyPr/>
        <a:lstStyle/>
        <a:p>
          <a:endParaRPr lang="en-US"/>
        </a:p>
      </dgm:t>
    </dgm:pt>
  </dgm:ptLst>
  <dgm:cxnLst>
    <dgm:cxn modelId="{08FD9E8C-B412-4634-BA88-A1610DFC2ED2}" type="presOf" srcId="{2B3197CD-383A-47DE-837A-0CD73283DA2A}" destId="{D8F6A7DA-7112-46FB-B6BE-CFE44C38261A}" srcOrd="0" destOrd="0" presId="urn:microsoft.com/office/officeart/2005/8/layout/gear1"/>
    <dgm:cxn modelId="{3C0B8B36-77EA-4EC4-BE73-C0A139C665DB}" type="presOf" srcId="{08AF2C28-8952-4812-99D7-9A2B2025C12B}" destId="{F6796DA5-E249-46AD-A447-6CC85B078C08}" srcOrd="0" destOrd="0" presId="urn:microsoft.com/office/officeart/2005/8/layout/gear1"/>
    <dgm:cxn modelId="{147866DD-6720-4F7D-B7F6-62B6A44285DF}" type="presOf" srcId="{1643C058-12FA-400B-8142-E906A18EDDA4}" destId="{13540807-6DE3-4D79-B586-C4CF764BFE9A}" srcOrd="0" destOrd="0" presId="urn:microsoft.com/office/officeart/2005/8/layout/gear1"/>
    <dgm:cxn modelId="{BB2A28EB-9FBB-4F37-96FF-0F771E6FC089}" type="presOf" srcId="{08AF2C28-8952-4812-99D7-9A2B2025C12B}" destId="{AC647DF0-F8E5-4F4F-85A7-5380DE0865B4}" srcOrd="1" destOrd="0" presId="urn:microsoft.com/office/officeart/2005/8/layout/gear1"/>
    <dgm:cxn modelId="{517D605A-DBF0-4F2A-87D7-84E4BF1332DC}" type="presOf" srcId="{4F0236CF-A7CC-44EB-B47A-145D5FB9C513}" destId="{CBFA41C1-E3DE-4950-B64D-4560D1C9DA7C}" srcOrd="2" destOrd="0" presId="urn:microsoft.com/office/officeart/2005/8/layout/gear1"/>
    <dgm:cxn modelId="{DC6AA7CD-D12D-427E-B697-DC016907CA91}" type="presOf" srcId="{4F0236CF-A7CC-44EB-B47A-145D5FB9C513}" destId="{19040817-3E29-4307-963D-8BAB000EEA0D}" srcOrd="1" destOrd="0" presId="urn:microsoft.com/office/officeart/2005/8/layout/gear1"/>
    <dgm:cxn modelId="{332AD7A5-0B54-4B69-BB86-E1B550465270}" srcId="{2B3197CD-383A-47DE-837A-0CD73283DA2A}" destId="{08AF2C28-8952-4812-99D7-9A2B2025C12B}" srcOrd="0" destOrd="0" parTransId="{1927EF9D-C7E5-4ACC-856F-5BCF91FE2D03}" sibTransId="{1643C058-12FA-400B-8142-E906A18EDDA4}"/>
    <dgm:cxn modelId="{3833E66F-FE6D-4374-A503-351394EF1C6A}" srcId="{2B3197CD-383A-47DE-837A-0CD73283DA2A}" destId="{4F0236CF-A7CC-44EB-B47A-145D5FB9C513}" srcOrd="1" destOrd="0" parTransId="{1668A3E2-30B4-41EC-BD93-68FD6489E164}" sibTransId="{8A4209C2-7BCF-41E7-B782-8B45F47D2183}"/>
    <dgm:cxn modelId="{7D5C1B79-1C06-495F-B793-94E744A2FF1E}" type="presOf" srcId="{4F0236CF-A7CC-44EB-B47A-145D5FB9C513}" destId="{D8629485-1146-458C-A05C-D567332A70A0}" srcOrd="0" destOrd="0" presId="urn:microsoft.com/office/officeart/2005/8/layout/gear1"/>
    <dgm:cxn modelId="{70CCDF8F-283D-40BE-8F19-4DA51EE6D172}" type="presOf" srcId="{08AF2C28-8952-4812-99D7-9A2B2025C12B}" destId="{48008631-97A1-4B99-834D-790FDE81AC9C}" srcOrd="2" destOrd="0" presId="urn:microsoft.com/office/officeart/2005/8/layout/gear1"/>
    <dgm:cxn modelId="{FD3A7A45-E622-463C-B387-14B25B6929A0}" type="presOf" srcId="{8A4209C2-7BCF-41E7-B782-8B45F47D2183}" destId="{D17B0863-8AE4-4648-84FA-BE2FF6BF6FCB}" srcOrd="0" destOrd="0" presId="urn:microsoft.com/office/officeart/2005/8/layout/gear1"/>
    <dgm:cxn modelId="{F371A8E8-E1B3-44E5-A388-5A46E8E0862D}" type="presParOf" srcId="{D8F6A7DA-7112-46FB-B6BE-CFE44C38261A}" destId="{F6796DA5-E249-46AD-A447-6CC85B078C08}" srcOrd="0" destOrd="0" presId="urn:microsoft.com/office/officeart/2005/8/layout/gear1"/>
    <dgm:cxn modelId="{1D96BB10-5DFF-499B-9C8B-8F86598DD151}" type="presParOf" srcId="{D8F6A7DA-7112-46FB-B6BE-CFE44C38261A}" destId="{AC647DF0-F8E5-4F4F-85A7-5380DE0865B4}" srcOrd="1" destOrd="0" presId="urn:microsoft.com/office/officeart/2005/8/layout/gear1"/>
    <dgm:cxn modelId="{0240319A-D102-4BB0-9457-1D8F40BC467F}" type="presParOf" srcId="{D8F6A7DA-7112-46FB-B6BE-CFE44C38261A}" destId="{48008631-97A1-4B99-834D-790FDE81AC9C}" srcOrd="2" destOrd="0" presId="urn:microsoft.com/office/officeart/2005/8/layout/gear1"/>
    <dgm:cxn modelId="{55119DD6-DDBE-4DB3-9A30-0C941663B3E1}" type="presParOf" srcId="{D8F6A7DA-7112-46FB-B6BE-CFE44C38261A}" destId="{D8629485-1146-458C-A05C-D567332A70A0}" srcOrd="3" destOrd="0" presId="urn:microsoft.com/office/officeart/2005/8/layout/gear1"/>
    <dgm:cxn modelId="{CF77BC48-4476-495F-B594-854DFD761EBA}" type="presParOf" srcId="{D8F6A7DA-7112-46FB-B6BE-CFE44C38261A}" destId="{19040817-3E29-4307-963D-8BAB000EEA0D}" srcOrd="4" destOrd="0" presId="urn:microsoft.com/office/officeart/2005/8/layout/gear1"/>
    <dgm:cxn modelId="{95E01C51-C633-4A53-A21C-CA3D73B5B7FB}" type="presParOf" srcId="{D8F6A7DA-7112-46FB-B6BE-CFE44C38261A}" destId="{CBFA41C1-E3DE-4950-B64D-4560D1C9DA7C}" srcOrd="5" destOrd="0" presId="urn:microsoft.com/office/officeart/2005/8/layout/gear1"/>
    <dgm:cxn modelId="{F90407C9-6D84-4033-BB9D-6786E7CA82AB}" type="presParOf" srcId="{D8F6A7DA-7112-46FB-B6BE-CFE44C38261A}" destId="{13540807-6DE3-4D79-B586-C4CF764BFE9A}" srcOrd="6" destOrd="0" presId="urn:microsoft.com/office/officeart/2005/8/layout/gear1"/>
    <dgm:cxn modelId="{0F20EA9B-420C-43C7-B348-A051DB79427F}" type="presParOf" srcId="{D8F6A7DA-7112-46FB-B6BE-CFE44C38261A}" destId="{D17B0863-8AE4-4648-84FA-BE2FF6BF6FCB}" srcOrd="7" destOrd="0" presId="urn:microsoft.com/office/officeart/2005/8/layout/gear1"/>
  </dgm:cxnLst>
  <dgm:bg/>
  <dgm:whole/>
  <dgm:extLst>
    <a:ext uri="http://schemas.microsoft.com/office/drawing/2008/diagram">
      <dsp:dataModelExt xmlns="" xmlns:dgm="http://schemas.openxmlformats.org/drawingml/2006/diagram" xmlns:a="http://schemas.openxmlformats.org/drawingml/2006/main"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20F81F-C534-4341-8282-E43B7451E8F2}"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fr-FR"/>
        </a:p>
      </dgm:t>
    </dgm:pt>
    <dgm:pt modelId="{84CD5741-50F3-45C1-90F3-66E39137437C}">
      <dgm:prSet phldrT="[Texte]"/>
      <dgm:spPr/>
      <dgm:t>
        <a:bodyPr/>
        <a:lstStyle/>
        <a:p>
          <a:r>
            <a:rPr lang="fr-FR" dirty="0" smtClean="0"/>
            <a:t>La </a:t>
          </a:r>
          <a:r>
            <a:rPr lang="fr-FR" dirty="0" err="1" smtClean="0"/>
            <a:t>médullo</a:t>
          </a:r>
          <a:r>
            <a:rPr lang="fr-FR" dirty="0" smtClean="0"/>
            <a:t> -surrénale</a:t>
          </a:r>
          <a:endParaRPr lang="fr-FR" dirty="0"/>
        </a:p>
      </dgm:t>
    </dgm:pt>
    <dgm:pt modelId="{DADC8DF4-76D0-4DCB-BF73-D31338221EC6}" type="parTrans" cxnId="{516B0909-7080-4441-8799-6AA9F2AFCB52}">
      <dgm:prSet/>
      <dgm:spPr/>
      <dgm:t>
        <a:bodyPr/>
        <a:lstStyle/>
        <a:p>
          <a:endParaRPr lang="fr-FR"/>
        </a:p>
      </dgm:t>
    </dgm:pt>
    <dgm:pt modelId="{7595676C-2143-40B0-91D8-F7A12BEF3E50}" type="sibTrans" cxnId="{516B0909-7080-4441-8799-6AA9F2AFCB52}">
      <dgm:prSet/>
      <dgm:spPr/>
      <dgm:t>
        <a:bodyPr/>
        <a:lstStyle/>
        <a:p>
          <a:endParaRPr lang="fr-FR"/>
        </a:p>
      </dgm:t>
    </dgm:pt>
    <dgm:pt modelId="{89F242D2-B295-434A-99EF-5D082B46247F}">
      <dgm:prSet phldrT="[Texte]"/>
      <dgm:spPr/>
      <dgm:t>
        <a:bodyPr/>
        <a:lstStyle/>
        <a:p>
          <a:r>
            <a:rPr lang="fr-FR" dirty="0" smtClean="0"/>
            <a:t>Glande centrale</a:t>
          </a:r>
          <a:endParaRPr lang="fr-FR" dirty="0"/>
        </a:p>
      </dgm:t>
    </dgm:pt>
    <dgm:pt modelId="{CE48699C-B7E1-432F-B0DD-49C2AEBE59CB}" type="parTrans" cxnId="{FCAB2B73-17A1-48B1-99FB-708197A374BE}">
      <dgm:prSet/>
      <dgm:spPr/>
      <dgm:t>
        <a:bodyPr/>
        <a:lstStyle/>
        <a:p>
          <a:endParaRPr lang="fr-FR"/>
        </a:p>
      </dgm:t>
    </dgm:pt>
    <dgm:pt modelId="{A142B535-6EFA-4749-A96D-93AF2AE84148}" type="sibTrans" cxnId="{FCAB2B73-17A1-48B1-99FB-708197A374BE}">
      <dgm:prSet/>
      <dgm:spPr/>
      <dgm:t>
        <a:bodyPr/>
        <a:lstStyle/>
        <a:p>
          <a:endParaRPr lang="fr-FR"/>
        </a:p>
      </dgm:t>
    </dgm:pt>
    <dgm:pt modelId="{2132C106-D5E0-4A56-8D86-996CEF161874}">
      <dgm:prSet phldrT="[Texte]"/>
      <dgm:spPr/>
      <dgm:t>
        <a:bodyPr/>
        <a:lstStyle/>
        <a:p>
          <a:r>
            <a:rPr lang="fr-FR" dirty="0" smtClean="0"/>
            <a:t>La </a:t>
          </a:r>
          <a:r>
            <a:rPr lang="fr-FR" dirty="0" err="1" smtClean="0"/>
            <a:t>cortico-surrénale</a:t>
          </a:r>
          <a:endParaRPr lang="fr-FR" dirty="0"/>
        </a:p>
      </dgm:t>
    </dgm:pt>
    <dgm:pt modelId="{1C6014A1-2552-4C8A-9728-EC4B09481D32}" type="parTrans" cxnId="{E5AD476C-7915-4EDA-B574-C36713CA0C0D}">
      <dgm:prSet/>
      <dgm:spPr/>
      <dgm:t>
        <a:bodyPr/>
        <a:lstStyle/>
        <a:p>
          <a:endParaRPr lang="fr-FR"/>
        </a:p>
      </dgm:t>
    </dgm:pt>
    <dgm:pt modelId="{9BB3585A-4D6A-47BD-A09D-05EFAF8BEFCC}" type="sibTrans" cxnId="{E5AD476C-7915-4EDA-B574-C36713CA0C0D}">
      <dgm:prSet/>
      <dgm:spPr/>
      <dgm:t>
        <a:bodyPr/>
        <a:lstStyle/>
        <a:p>
          <a:endParaRPr lang="fr-FR"/>
        </a:p>
      </dgm:t>
    </dgm:pt>
    <dgm:pt modelId="{E4F0D816-0D23-46CB-A347-584B3AFF1079}">
      <dgm:prSet phldrT="[Texte]"/>
      <dgm:spPr/>
      <dgm:t>
        <a:bodyPr/>
        <a:lstStyle/>
        <a:p>
          <a:r>
            <a:rPr lang="fr-FR" dirty="0" smtClean="0"/>
            <a:t>Structure périphérique</a:t>
          </a:r>
          <a:endParaRPr lang="fr-FR" dirty="0"/>
        </a:p>
      </dgm:t>
    </dgm:pt>
    <dgm:pt modelId="{07888CA2-5D75-49EF-B9E4-B404CBA63CE8}" type="parTrans" cxnId="{41C71A66-F569-4EB8-82E9-3A67562313F0}">
      <dgm:prSet/>
      <dgm:spPr/>
      <dgm:t>
        <a:bodyPr/>
        <a:lstStyle/>
        <a:p>
          <a:endParaRPr lang="fr-FR"/>
        </a:p>
      </dgm:t>
    </dgm:pt>
    <dgm:pt modelId="{C9416BE0-BE2D-402D-83C3-516308CE2BBF}" type="sibTrans" cxnId="{41C71A66-F569-4EB8-82E9-3A67562313F0}">
      <dgm:prSet/>
      <dgm:spPr/>
      <dgm:t>
        <a:bodyPr/>
        <a:lstStyle/>
        <a:p>
          <a:endParaRPr lang="fr-FR"/>
        </a:p>
      </dgm:t>
    </dgm:pt>
    <dgm:pt modelId="{A8923E39-00A3-46E1-8D47-57EAFA23C364}">
      <dgm:prSet phldrT="[Texte]"/>
      <dgm:spPr/>
      <dgm:t>
        <a:bodyPr/>
        <a:lstStyle/>
        <a:p>
          <a:r>
            <a:rPr lang="fr-FR" dirty="0" smtClean="0"/>
            <a:t>Produit :</a:t>
          </a:r>
          <a:endParaRPr lang="fr-FR" dirty="0"/>
        </a:p>
      </dgm:t>
    </dgm:pt>
    <dgm:pt modelId="{269C1783-0036-4605-A617-4601D42DB9E4}" type="parTrans" cxnId="{D3FA3EC1-3A36-4FB4-AF79-28148D4FCA54}">
      <dgm:prSet/>
      <dgm:spPr/>
      <dgm:t>
        <a:bodyPr/>
        <a:lstStyle/>
        <a:p>
          <a:endParaRPr lang="fr-FR"/>
        </a:p>
      </dgm:t>
    </dgm:pt>
    <dgm:pt modelId="{FE5F19C3-BCEA-44B1-AD2C-FFADA17DD3C9}" type="sibTrans" cxnId="{D3FA3EC1-3A36-4FB4-AF79-28148D4FCA54}">
      <dgm:prSet/>
      <dgm:spPr/>
      <dgm:t>
        <a:bodyPr/>
        <a:lstStyle/>
        <a:p>
          <a:endParaRPr lang="fr-FR"/>
        </a:p>
      </dgm:t>
    </dgm:pt>
    <dgm:pt modelId="{38CB55DF-7E23-4D55-B220-6CB945F32D36}">
      <dgm:prSet phldrT="[Texte]"/>
      <dgm:spPr/>
      <dgm:t>
        <a:bodyPr/>
        <a:lstStyle/>
        <a:p>
          <a:r>
            <a:rPr lang="fr-FR" dirty="0" smtClean="0"/>
            <a:t>Sécrète l’adrénaline et la noradrénaline</a:t>
          </a:r>
          <a:endParaRPr lang="fr-FR" dirty="0"/>
        </a:p>
      </dgm:t>
    </dgm:pt>
    <dgm:pt modelId="{F5DBB192-B665-4B9C-8EE5-B8178FC9DE34}" type="parTrans" cxnId="{323A00DC-AD4D-4602-98DA-76EA485F280F}">
      <dgm:prSet/>
      <dgm:spPr/>
      <dgm:t>
        <a:bodyPr/>
        <a:lstStyle/>
        <a:p>
          <a:endParaRPr lang="fr-FR"/>
        </a:p>
      </dgm:t>
    </dgm:pt>
    <dgm:pt modelId="{46CC7555-A8CB-4C6D-9083-9A2DE8930D15}" type="sibTrans" cxnId="{323A00DC-AD4D-4602-98DA-76EA485F280F}">
      <dgm:prSet/>
      <dgm:spPr/>
      <dgm:t>
        <a:bodyPr/>
        <a:lstStyle/>
        <a:p>
          <a:endParaRPr lang="fr-FR"/>
        </a:p>
      </dgm:t>
    </dgm:pt>
    <dgm:pt modelId="{301CFC0B-68B0-46B1-A0F8-9AA83771BA1B}">
      <dgm:prSet phldrT="[Texte]"/>
      <dgm:spPr/>
      <dgm:t>
        <a:bodyPr/>
        <a:lstStyle/>
        <a:p>
          <a:r>
            <a:rPr lang="fr-FR" dirty="0" smtClean="0"/>
            <a:t>1. Les stéroïdes androgéniques (de type sexuel)</a:t>
          </a:r>
          <a:endParaRPr lang="fr-FR" dirty="0"/>
        </a:p>
      </dgm:t>
    </dgm:pt>
    <dgm:pt modelId="{FBD33EAC-0C6C-4BF9-9CDB-040666428440}" type="parTrans" cxnId="{66CC4878-4C41-4AAB-A14D-542771A41FBC}">
      <dgm:prSet/>
      <dgm:spPr/>
      <dgm:t>
        <a:bodyPr/>
        <a:lstStyle/>
        <a:p>
          <a:endParaRPr lang="fr-FR"/>
        </a:p>
      </dgm:t>
    </dgm:pt>
    <dgm:pt modelId="{11B10230-D5E6-4DF4-84F7-CC68A4DECB5A}" type="sibTrans" cxnId="{66CC4878-4C41-4AAB-A14D-542771A41FBC}">
      <dgm:prSet/>
      <dgm:spPr/>
      <dgm:t>
        <a:bodyPr/>
        <a:lstStyle/>
        <a:p>
          <a:endParaRPr lang="fr-FR"/>
        </a:p>
      </dgm:t>
    </dgm:pt>
    <dgm:pt modelId="{E8058A3F-38FD-4452-84E0-F343810BF743}">
      <dgm:prSet phldrT="[Texte]"/>
      <dgm:spPr/>
      <dgm:t>
        <a:bodyPr/>
        <a:lstStyle/>
        <a:p>
          <a:r>
            <a:rPr lang="fr-FR" dirty="0" smtClean="0"/>
            <a:t>2. Les stéroïdes (cortisol) à activité métabolique</a:t>
          </a:r>
          <a:endParaRPr lang="fr-FR" dirty="0"/>
        </a:p>
      </dgm:t>
    </dgm:pt>
    <dgm:pt modelId="{FCAB12A5-8D17-4967-B7B0-8A1F093325A3}" type="parTrans" cxnId="{A5E255C0-7DD9-4A02-8DCC-2612F45E82A1}">
      <dgm:prSet/>
      <dgm:spPr/>
      <dgm:t>
        <a:bodyPr/>
        <a:lstStyle/>
        <a:p>
          <a:endParaRPr lang="fr-FR"/>
        </a:p>
      </dgm:t>
    </dgm:pt>
    <dgm:pt modelId="{6C2F6B94-A3DC-4FCC-8AD6-01A53875D576}" type="sibTrans" cxnId="{A5E255C0-7DD9-4A02-8DCC-2612F45E82A1}">
      <dgm:prSet/>
      <dgm:spPr/>
      <dgm:t>
        <a:bodyPr/>
        <a:lstStyle/>
        <a:p>
          <a:endParaRPr lang="fr-FR"/>
        </a:p>
      </dgm:t>
    </dgm:pt>
    <dgm:pt modelId="{0684E2ED-F005-4BB6-8ACF-FBC921299159}">
      <dgm:prSet phldrT="[Texte]"/>
      <dgm:spPr/>
      <dgm:t>
        <a:bodyPr/>
        <a:lstStyle/>
        <a:p>
          <a:r>
            <a:rPr lang="fr-FR" dirty="0" smtClean="0"/>
            <a:t>3. Les minérales corticoïdes</a:t>
          </a:r>
          <a:endParaRPr lang="fr-FR" dirty="0"/>
        </a:p>
      </dgm:t>
    </dgm:pt>
    <dgm:pt modelId="{85D31C8B-E484-47A9-8124-D97A77FA91A4}" type="parTrans" cxnId="{37B091F4-4C75-491D-BA60-5F500C969146}">
      <dgm:prSet/>
      <dgm:spPr/>
      <dgm:t>
        <a:bodyPr/>
        <a:lstStyle/>
        <a:p>
          <a:endParaRPr lang="fr-FR"/>
        </a:p>
      </dgm:t>
    </dgm:pt>
    <dgm:pt modelId="{DFFF2933-0E49-40D0-9A7D-19BE28A1D386}" type="sibTrans" cxnId="{37B091F4-4C75-491D-BA60-5F500C969146}">
      <dgm:prSet/>
      <dgm:spPr/>
      <dgm:t>
        <a:bodyPr/>
        <a:lstStyle/>
        <a:p>
          <a:endParaRPr lang="fr-FR"/>
        </a:p>
      </dgm:t>
    </dgm:pt>
    <dgm:pt modelId="{602ABAE5-93DF-4C84-B2E2-C0F00FFE1BE0}" type="pres">
      <dgm:prSet presAssocID="{5920F81F-C534-4341-8282-E43B7451E8F2}" presName="Name0" presStyleCnt="0">
        <dgm:presLayoutVars>
          <dgm:dir/>
          <dgm:animLvl val="lvl"/>
          <dgm:resizeHandles val="exact"/>
        </dgm:presLayoutVars>
      </dgm:prSet>
      <dgm:spPr/>
      <dgm:t>
        <a:bodyPr/>
        <a:lstStyle/>
        <a:p>
          <a:endParaRPr lang="en-US"/>
        </a:p>
      </dgm:t>
    </dgm:pt>
    <dgm:pt modelId="{A00E904E-09CF-4AC3-A093-D41229660719}" type="pres">
      <dgm:prSet presAssocID="{84CD5741-50F3-45C1-90F3-66E39137437C}" presName="composite" presStyleCnt="0"/>
      <dgm:spPr/>
    </dgm:pt>
    <dgm:pt modelId="{CD7A97C5-7295-4D14-9B2B-E2931BD2B915}" type="pres">
      <dgm:prSet presAssocID="{84CD5741-50F3-45C1-90F3-66E39137437C}" presName="parTx" presStyleLbl="alignNode1" presStyleIdx="0" presStyleCnt="2">
        <dgm:presLayoutVars>
          <dgm:chMax val="0"/>
          <dgm:chPref val="0"/>
          <dgm:bulletEnabled val="1"/>
        </dgm:presLayoutVars>
      </dgm:prSet>
      <dgm:spPr/>
      <dgm:t>
        <a:bodyPr/>
        <a:lstStyle/>
        <a:p>
          <a:endParaRPr lang="en-US"/>
        </a:p>
      </dgm:t>
    </dgm:pt>
    <dgm:pt modelId="{486B08F6-B087-4988-A3F3-23C1DD7AD6EB}" type="pres">
      <dgm:prSet presAssocID="{84CD5741-50F3-45C1-90F3-66E39137437C}" presName="desTx" presStyleLbl="alignAccFollowNode1" presStyleIdx="0" presStyleCnt="2">
        <dgm:presLayoutVars>
          <dgm:bulletEnabled val="1"/>
        </dgm:presLayoutVars>
      </dgm:prSet>
      <dgm:spPr/>
      <dgm:t>
        <a:bodyPr/>
        <a:lstStyle/>
        <a:p>
          <a:endParaRPr lang="fr-FR"/>
        </a:p>
      </dgm:t>
    </dgm:pt>
    <dgm:pt modelId="{FE0D3B0A-CCEF-4D1D-A170-E1F74720FC86}" type="pres">
      <dgm:prSet presAssocID="{7595676C-2143-40B0-91D8-F7A12BEF3E50}" presName="space" presStyleCnt="0"/>
      <dgm:spPr/>
    </dgm:pt>
    <dgm:pt modelId="{754C1CE0-461E-4C66-AC3F-4BE1AE9B5D2E}" type="pres">
      <dgm:prSet presAssocID="{2132C106-D5E0-4A56-8D86-996CEF161874}" presName="composite" presStyleCnt="0"/>
      <dgm:spPr/>
    </dgm:pt>
    <dgm:pt modelId="{83AB39E6-DF3E-427D-B3CC-9C5499A0C874}" type="pres">
      <dgm:prSet presAssocID="{2132C106-D5E0-4A56-8D86-996CEF161874}" presName="parTx" presStyleLbl="alignNode1" presStyleIdx="1" presStyleCnt="2">
        <dgm:presLayoutVars>
          <dgm:chMax val="0"/>
          <dgm:chPref val="0"/>
          <dgm:bulletEnabled val="1"/>
        </dgm:presLayoutVars>
      </dgm:prSet>
      <dgm:spPr/>
      <dgm:t>
        <a:bodyPr/>
        <a:lstStyle/>
        <a:p>
          <a:endParaRPr lang="fr-FR"/>
        </a:p>
      </dgm:t>
    </dgm:pt>
    <dgm:pt modelId="{88E777BE-971D-48E6-BC9A-AAB946F07D80}" type="pres">
      <dgm:prSet presAssocID="{2132C106-D5E0-4A56-8D86-996CEF161874}" presName="desTx" presStyleLbl="alignAccFollowNode1" presStyleIdx="1" presStyleCnt="2">
        <dgm:presLayoutVars>
          <dgm:bulletEnabled val="1"/>
        </dgm:presLayoutVars>
      </dgm:prSet>
      <dgm:spPr/>
      <dgm:t>
        <a:bodyPr/>
        <a:lstStyle/>
        <a:p>
          <a:endParaRPr lang="fr-FR"/>
        </a:p>
      </dgm:t>
    </dgm:pt>
  </dgm:ptLst>
  <dgm:cxnLst>
    <dgm:cxn modelId="{516B0909-7080-4441-8799-6AA9F2AFCB52}" srcId="{5920F81F-C534-4341-8282-E43B7451E8F2}" destId="{84CD5741-50F3-45C1-90F3-66E39137437C}" srcOrd="0" destOrd="0" parTransId="{DADC8DF4-76D0-4DCB-BF73-D31338221EC6}" sibTransId="{7595676C-2143-40B0-91D8-F7A12BEF3E50}"/>
    <dgm:cxn modelId="{4789D83C-C5CC-4185-AB5F-2568584545E8}" type="presOf" srcId="{5920F81F-C534-4341-8282-E43B7451E8F2}" destId="{602ABAE5-93DF-4C84-B2E2-C0F00FFE1BE0}" srcOrd="0" destOrd="0" presId="urn:microsoft.com/office/officeart/2005/8/layout/hList1"/>
    <dgm:cxn modelId="{3F120DDC-962C-4B3B-A731-683D0CBAE17F}" type="presOf" srcId="{E8058A3F-38FD-4452-84E0-F343810BF743}" destId="{88E777BE-971D-48E6-BC9A-AAB946F07D80}" srcOrd="0" destOrd="3" presId="urn:microsoft.com/office/officeart/2005/8/layout/hList1"/>
    <dgm:cxn modelId="{A5E255C0-7DD9-4A02-8DCC-2612F45E82A1}" srcId="{A8923E39-00A3-46E1-8D47-57EAFA23C364}" destId="{E8058A3F-38FD-4452-84E0-F343810BF743}" srcOrd="1" destOrd="0" parTransId="{FCAB12A5-8D17-4967-B7B0-8A1F093325A3}" sibTransId="{6C2F6B94-A3DC-4FCC-8AD6-01A53875D576}"/>
    <dgm:cxn modelId="{37B091F4-4C75-491D-BA60-5F500C969146}" srcId="{A8923E39-00A3-46E1-8D47-57EAFA23C364}" destId="{0684E2ED-F005-4BB6-8ACF-FBC921299159}" srcOrd="2" destOrd="0" parTransId="{85D31C8B-E484-47A9-8124-D97A77FA91A4}" sibTransId="{DFFF2933-0E49-40D0-9A7D-19BE28A1D386}"/>
    <dgm:cxn modelId="{2DD54720-3D26-4707-9EC5-76983A3F0EA2}" type="presOf" srcId="{84CD5741-50F3-45C1-90F3-66E39137437C}" destId="{CD7A97C5-7295-4D14-9B2B-E2931BD2B915}" srcOrd="0" destOrd="0" presId="urn:microsoft.com/office/officeart/2005/8/layout/hList1"/>
    <dgm:cxn modelId="{82561424-709F-4066-8D58-E407DB8B925A}" type="presOf" srcId="{38CB55DF-7E23-4D55-B220-6CB945F32D36}" destId="{486B08F6-B087-4988-A3F3-23C1DD7AD6EB}" srcOrd="0" destOrd="1" presId="urn:microsoft.com/office/officeart/2005/8/layout/hList1"/>
    <dgm:cxn modelId="{E5AD476C-7915-4EDA-B574-C36713CA0C0D}" srcId="{5920F81F-C534-4341-8282-E43B7451E8F2}" destId="{2132C106-D5E0-4A56-8D86-996CEF161874}" srcOrd="1" destOrd="0" parTransId="{1C6014A1-2552-4C8A-9728-EC4B09481D32}" sibTransId="{9BB3585A-4D6A-47BD-A09D-05EFAF8BEFCC}"/>
    <dgm:cxn modelId="{323A00DC-AD4D-4602-98DA-76EA485F280F}" srcId="{84CD5741-50F3-45C1-90F3-66E39137437C}" destId="{38CB55DF-7E23-4D55-B220-6CB945F32D36}" srcOrd="1" destOrd="0" parTransId="{F5DBB192-B665-4B9C-8EE5-B8178FC9DE34}" sibTransId="{46CC7555-A8CB-4C6D-9083-9A2DE8930D15}"/>
    <dgm:cxn modelId="{77CDD4B1-ADA5-4A84-962C-E698815FBA51}" type="presOf" srcId="{E4F0D816-0D23-46CB-A347-584B3AFF1079}" destId="{88E777BE-971D-48E6-BC9A-AAB946F07D80}" srcOrd="0" destOrd="0" presId="urn:microsoft.com/office/officeart/2005/8/layout/hList1"/>
    <dgm:cxn modelId="{41C71A66-F569-4EB8-82E9-3A67562313F0}" srcId="{2132C106-D5E0-4A56-8D86-996CEF161874}" destId="{E4F0D816-0D23-46CB-A347-584B3AFF1079}" srcOrd="0" destOrd="0" parTransId="{07888CA2-5D75-49EF-B9E4-B404CBA63CE8}" sibTransId="{C9416BE0-BE2D-402D-83C3-516308CE2BBF}"/>
    <dgm:cxn modelId="{198A8268-1109-42E7-988B-8C41813B54C7}" type="presOf" srcId="{89F242D2-B295-434A-99EF-5D082B46247F}" destId="{486B08F6-B087-4988-A3F3-23C1DD7AD6EB}" srcOrd="0" destOrd="0" presId="urn:microsoft.com/office/officeart/2005/8/layout/hList1"/>
    <dgm:cxn modelId="{FCAB2B73-17A1-48B1-99FB-708197A374BE}" srcId="{84CD5741-50F3-45C1-90F3-66E39137437C}" destId="{89F242D2-B295-434A-99EF-5D082B46247F}" srcOrd="0" destOrd="0" parTransId="{CE48699C-B7E1-432F-B0DD-49C2AEBE59CB}" sibTransId="{A142B535-6EFA-4749-A96D-93AF2AE84148}"/>
    <dgm:cxn modelId="{2A593C43-CB2D-4A25-8687-B734EF910494}" type="presOf" srcId="{301CFC0B-68B0-46B1-A0F8-9AA83771BA1B}" destId="{88E777BE-971D-48E6-BC9A-AAB946F07D80}" srcOrd="0" destOrd="2" presId="urn:microsoft.com/office/officeart/2005/8/layout/hList1"/>
    <dgm:cxn modelId="{6AC929D5-F227-4796-A0CA-FD21487F7AED}" type="presOf" srcId="{A8923E39-00A3-46E1-8D47-57EAFA23C364}" destId="{88E777BE-971D-48E6-BC9A-AAB946F07D80}" srcOrd="0" destOrd="1" presId="urn:microsoft.com/office/officeart/2005/8/layout/hList1"/>
    <dgm:cxn modelId="{66CC4878-4C41-4AAB-A14D-542771A41FBC}" srcId="{A8923E39-00A3-46E1-8D47-57EAFA23C364}" destId="{301CFC0B-68B0-46B1-A0F8-9AA83771BA1B}" srcOrd="0" destOrd="0" parTransId="{FBD33EAC-0C6C-4BF9-9CDB-040666428440}" sibTransId="{11B10230-D5E6-4DF4-84F7-CC68A4DECB5A}"/>
    <dgm:cxn modelId="{AFA110F7-6453-4F81-A6DB-3617614BE9D2}" type="presOf" srcId="{0684E2ED-F005-4BB6-8ACF-FBC921299159}" destId="{88E777BE-971D-48E6-BC9A-AAB946F07D80}" srcOrd="0" destOrd="4" presId="urn:microsoft.com/office/officeart/2005/8/layout/hList1"/>
    <dgm:cxn modelId="{D3FA3EC1-3A36-4FB4-AF79-28148D4FCA54}" srcId="{2132C106-D5E0-4A56-8D86-996CEF161874}" destId="{A8923E39-00A3-46E1-8D47-57EAFA23C364}" srcOrd="1" destOrd="0" parTransId="{269C1783-0036-4605-A617-4601D42DB9E4}" sibTransId="{FE5F19C3-BCEA-44B1-AD2C-FFADA17DD3C9}"/>
    <dgm:cxn modelId="{B961DCB9-120D-4BD2-881C-52DE44E2EB20}" type="presOf" srcId="{2132C106-D5E0-4A56-8D86-996CEF161874}" destId="{83AB39E6-DF3E-427D-B3CC-9C5499A0C874}" srcOrd="0" destOrd="0" presId="urn:microsoft.com/office/officeart/2005/8/layout/hList1"/>
    <dgm:cxn modelId="{2304A17B-A0D1-4B34-82C5-85B4E541C414}" type="presParOf" srcId="{602ABAE5-93DF-4C84-B2E2-C0F00FFE1BE0}" destId="{A00E904E-09CF-4AC3-A093-D41229660719}" srcOrd="0" destOrd="0" presId="urn:microsoft.com/office/officeart/2005/8/layout/hList1"/>
    <dgm:cxn modelId="{3840017B-26C9-4956-BA48-D3E7F8E23FC2}" type="presParOf" srcId="{A00E904E-09CF-4AC3-A093-D41229660719}" destId="{CD7A97C5-7295-4D14-9B2B-E2931BD2B915}" srcOrd="0" destOrd="0" presId="urn:microsoft.com/office/officeart/2005/8/layout/hList1"/>
    <dgm:cxn modelId="{B34B9E58-09E8-422D-A030-03449AA2EC04}" type="presParOf" srcId="{A00E904E-09CF-4AC3-A093-D41229660719}" destId="{486B08F6-B087-4988-A3F3-23C1DD7AD6EB}" srcOrd="1" destOrd="0" presId="urn:microsoft.com/office/officeart/2005/8/layout/hList1"/>
    <dgm:cxn modelId="{26FF8B9E-2DF2-4B07-B79B-C47DE300558E}" type="presParOf" srcId="{602ABAE5-93DF-4C84-B2E2-C0F00FFE1BE0}" destId="{FE0D3B0A-CCEF-4D1D-A170-E1F74720FC86}" srcOrd="1" destOrd="0" presId="urn:microsoft.com/office/officeart/2005/8/layout/hList1"/>
    <dgm:cxn modelId="{3B6021D0-D6EF-45AC-A07D-5B72C754CF86}" type="presParOf" srcId="{602ABAE5-93DF-4C84-B2E2-C0F00FFE1BE0}" destId="{754C1CE0-461E-4C66-AC3F-4BE1AE9B5D2E}" srcOrd="2" destOrd="0" presId="urn:microsoft.com/office/officeart/2005/8/layout/hList1"/>
    <dgm:cxn modelId="{8699C7EE-5B75-42B0-88AE-D4374B5E3395}" type="presParOf" srcId="{754C1CE0-461E-4C66-AC3F-4BE1AE9B5D2E}" destId="{83AB39E6-DF3E-427D-B3CC-9C5499A0C874}" srcOrd="0" destOrd="0" presId="urn:microsoft.com/office/officeart/2005/8/layout/hList1"/>
    <dgm:cxn modelId="{98DAB926-2A07-4135-AA3B-BB729D5CC500}" type="presParOf" srcId="{754C1CE0-461E-4C66-AC3F-4BE1AE9B5D2E}" destId="{88E777BE-971D-48E6-BC9A-AAB946F07D80}" srcOrd="1" destOrd="0" presId="urn:microsoft.com/office/officeart/2005/8/layout/hList1"/>
  </dgm:cxnLst>
  <dgm:bg/>
  <dgm:whole/>
  <dgm:extLst>
    <a:ext uri="http://schemas.microsoft.com/office/drawing/2008/diagram">
      <dsp:dataModelExt xmlns="" xmlns:dgm="http://schemas.openxmlformats.org/drawingml/2006/diagram" xmlns:a="http://schemas.openxmlformats.org/drawingml/2006/main"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2C4BF3-41DB-4849-8027-2FA3F97F741D}" type="doc">
      <dgm:prSet loTypeId="urn:microsoft.com/office/officeart/2005/8/layout/hList1" loCatId="list" qsTypeId="urn:microsoft.com/office/officeart/2005/8/quickstyle/simple1" qsCatId="simple" csTypeId="urn:microsoft.com/office/officeart/2005/8/colors/accent2_4" csCatId="accent2" phldr="1"/>
      <dgm:spPr/>
      <dgm:t>
        <a:bodyPr/>
        <a:lstStyle/>
        <a:p>
          <a:endParaRPr lang="fr-FR"/>
        </a:p>
      </dgm:t>
    </dgm:pt>
    <dgm:pt modelId="{86ABEE98-7652-4600-8561-CFFF31C762C3}">
      <dgm:prSet phldrT="[Texte]"/>
      <dgm:spPr/>
      <dgm:t>
        <a:bodyPr/>
        <a:lstStyle/>
        <a:p>
          <a:r>
            <a:rPr lang="fr-FR" dirty="0" smtClean="0"/>
            <a:t>Effets de la surcharge</a:t>
          </a:r>
          <a:endParaRPr lang="fr-FR" dirty="0"/>
        </a:p>
      </dgm:t>
    </dgm:pt>
    <dgm:pt modelId="{C91382F5-3B2B-4CBE-A77D-DE9725D8B658}" type="parTrans" cxnId="{A8EC7537-5ADE-44F1-9874-866306103312}">
      <dgm:prSet/>
      <dgm:spPr/>
      <dgm:t>
        <a:bodyPr/>
        <a:lstStyle/>
        <a:p>
          <a:endParaRPr lang="fr-FR"/>
        </a:p>
      </dgm:t>
    </dgm:pt>
    <dgm:pt modelId="{35F516C2-5418-43C9-97A9-162795AE1F71}" type="sibTrans" cxnId="{A8EC7537-5ADE-44F1-9874-866306103312}">
      <dgm:prSet/>
      <dgm:spPr/>
      <dgm:t>
        <a:bodyPr/>
        <a:lstStyle/>
        <a:p>
          <a:endParaRPr lang="fr-FR"/>
        </a:p>
      </dgm:t>
    </dgm:pt>
    <dgm:pt modelId="{241CBA63-D9EE-419D-A8C4-7176A5F7B8F9}">
      <dgm:prSet phldrT="[Texte]"/>
      <dgm:spPr/>
      <dgm:t>
        <a:bodyPr/>
        <a:lstStyle/>
        <a:p>
          <a:r>
            <a:rPr lang="fr-FR" dirty="0" smtClean="0"/>
            <a:t>Rétrécissement du champ visuel</a:t>
          </a:r>
          <a:endParaRPr lang="fr-FR" dirty="0"/>
        </a:p>
      </dgm:t>
    </dgm:pt>
    <dgm:pt modelId="{A214FDF0-25F1-411D-BE3B-A3555C15D9E3}" type="parTrans" cxnId="{5A2C3C7C-63C9-4480-BE89-48B66223297A}">
      <dgm:prSet/>
      <dgm:spPr/>
      <dgm:t>
        <a:bodyPr/>
        <a:lstStyle/>
        <a:p>
          <a:endParaRPr lang="fr-FR"/>
        </a:p>
      </dgm:t>
    </dgm:pt>
    <dgm:pt modelId="{3144CD5A-687B-4141-842B-DF0587C31437}" type="sibTrans" cxnId="{5A2C3C7C-63C9-4480-BE89-48B66223297A}">
      <dgm:prSet/>
      <dgm:spPr/>
      <dgm:t>
        <a:bodyPr/>
        <a:lstStyle/>
        <a:p>
          <a:endParaRPr lang="fr-FR"/>
        </a:p>
      </dgm:t>
    </dgm:pt>
    <dgm:pt modelId="{DB899CE8-C0AE-4005-BD1A-B99D77913C1B}">
      <dgm:prSet phldrT="[Texte]"/>
      <dgm:spPr/>
      <dgm:t>
        <a:bodyPr/>
        <a:lstStyle/>
        <a:p>
          <a:r>
            <a:rPr lang="fr-FR" dirty="0" smtClean="0"/>
            <a:t>Mauvaise appréciation des distances</a:t>
          </a:r>
          <a:endParaRPr lang="fr-FR" dirty="0"/>
        </a:p>
      </dgm:t>
    </dgm:pt>
    <dgm:pt modelId="{D28035B3-45C7-4107-A0FA-453991F1ABD0}" type="parTrans" cxnId="{02F99990-666F-4BAB-80BC-7615E8CFB340}">
      <dgm:prSet/>
      <dgm:spPr/>
      <dgm:t>
        <a:bodyPr/>
        <a:lstStyle/>
        <a:p>
          <a:endParaRPr lang="fr-FR"/>
        </a:p>
      </dgm:t>
    </dgm:pt>
    <dgm:pt modelId="{B1A1B2A7-2CD3-4D19-B6E2-0CD916D8DD36}" type="sibTrans" cxnId="{02F99990-666F-4BAB-80BC-7615E8CFB340}">
      <dgm:prSet/>
      <dgm:spPr/>
      <dgm:t>
        <a:bodyPr/>
        <a:lstStyle/>
        <a:p>
          <a:endParaRPr lang="fr-FR"/>
        </a:p>
      </dgm:t>
    </dgm:pt>
    <dgm:pt modelId="{74086E95-2C55-4A7B-A7E7-D4BA23BAE5D0}">
      <dgm:prSet phldrT="[Texte]"/>
      <dgm:spPr/>
      <dgm:t>
        <a:bodyPr/>
        <a:lstStyle/>
        <a:p>
          <a:r>
            <a:rPr lang="fr-FR" dirty="0" smtClean="0"/>
            <a:t>Diminution de l’accommodation</a:t>
          </a:r>
          <a:endParaRPr lang="fr-FR" dirty="0"/>
        </a:p>
      </dgm:t>
    </dgm:pt>
    <dgm:pt modelId="{EC715FE4-A235-4E45-85B8-9B169F9C58A1}" type="parTrans" cxnId="{18AEAD77-EC5D-4CB9-845B-9F5936228845}">
      <dgm:prSet/>
      <dgm:spPr/>
      <dgm:t>
        <a:bodyPr/>
        <a:lstStyle/>
        <a:p>
          <a:endParaRPr lang="fr-FR"/>
        </a:p>
      </dgm:t>
    </dgm:pt>
    <dgm:pt modelId="{24ABDF1C-7212-4A68-A713-1D5B103CBA4B}" type="sibTrans" cxnId="{18AEAD77-EC5D-4CB9-845B-9F5936228845}">
      <dgm:prSet/>
      <dgm:spPr/>
      <dgm:t>
        <a:bodyPr/>
        <a:lstStyle/>
        <a:p>
          <a:endParaRPr lang="fr-FR"/>
        </a:p>
      </dgm:t>
    </dgm:pt>
    <dgm:pt modelId="{C5241D01-4677-4996-AAE3-3CA33E7909DC}">
      <dgm:prSet phldrT="[Texte]"/>
      <dgm:spPr/>
      <dgm:t>
        <a:bodyPr/>
        <a:lstStyle/>
        <a:p>
          <a:r>
            <a:rPr lang="fr-FR" dirty="0" smtClean="0"/>
            <a:t>Erreurs de comportements, maladresses</a:t>
          </a:r>
          <a:endParaRPr lang="fr-FR" dirty="0"/>
        </a:p>
      </dgm:t>
    </dgm:pt>
    <dgm:pt modelId="{F5A0B8E5-19CC-4DE9-B0AE-D7BE44E0A003}" type="parTrans" cxnId="{ACDD882F-D8E1-4B35-8A5F-8F4CFD2232A0}">
      <dgm:prSet/>
      <dgm:spPr/>
      <dgm:t>
        <a:bodyPr/>
        <a:lstStyle/>
        <a:p>
          <a:endParaRPr lang="fr-FR"/>
        </a:p>
      </dgm:t>
    </dgm:pt>
    <dgm:pt modelId="{59017DF9-F6F1-4EC9-A9ED-7F152A7F94E4}" type="sibTrans" cxnId="{ACDD882F-D8E1-4B35-8A5F-8F4CFD2232A0}">
      <dgm:prSet/>
      <dgm:spPr/>
      <dgm:t>
        <a:bodyPr/>
        <a:lstStyle/>
        <a:p>
          <a:endParaRPr lang="fr-FR"/>
        </a:p>
      </dgm:t>
    </dgm:pt>
    <dgm:pt modelId="{0FDBCFC7-9566-4A3B-9D24-1EF0EA3DF1D5}">
      <dgm:prSet phldrT="[Texte]"/>
      <dgm:spPr/>
      <dgm:t>
        <a:bodyPr/>
        <a:lstStyle/>
        <a:p>
          <a:r>
            <a:rPr lang="fr-FR" dirty="0" smtClean="0"/>
            <a:t>Détérioration de la coordination des fonctions physiologiques et psychologiques</a:t>
          </a:r>
          <a:endParaRPr lang="fr-FR" dirty="0"/>
        </a:p>
      </dgm:t>
    </dgm:pt>
    <dgm:pt modelId="{55E98799-0B3D-44DA-BD78-A4A1C7096F30}" type="parTrans" cxnId="{01D243AD-4085-4F92-AB35-8CB8BB53CBC4}">
      <dgm:prSet/>
      <dgm:spPr/>
      <dgm:t>
        <a:bodyPr/>
        <a:lstStyle/>
        <a:p>
          <a:endParaRPr lang="fr-FR"/>
        </a:p>
      </dgm:t>
    </dgm:pt>
    <dgm:pt modelId="{6BA8CC18-C4DF-4131-893A-F334190779B6}" type="sibTrans" cxnId="{01D243AD-4085-4F92-AB35-8CB8BB53CBC4}">
      <dgm:prSet/>
      <dgm:spPr/>
      <dgm:t>
        <a:bodyPr/>
        <a:lstStyle/>
        <a:p>
          <a:endParaRPr lang="fr-FR"/>
        </a:p>
      </dgm:t>
    </dgm:pt>
    <dgm:pt modelId="{AF278BCC-DCE2-4923-8D4B-57360D2C586F}" type="pres">
      <dgm:prSet presAssocID="{2B2C4BF3-41DB-4849-8027-2FA3F97F741D}" presName="Name0" presStyleCnt="0">
        <dgm:presLayoutVars>
          <dgm:dir/>
          <dgm:animLvl val="lvl"/>
          <dgm:resizeHandles val="exact"/>
        </dgm:presLayoutVars>
      </dgm:prSet>
      <dgm:spPr/>
      <dgm:t>
        <a:bodyPr/>
        <a:lstStyle/>
        <a:p>
          <a:endParaRPr lang="en-US"/>
        </a:p>
      </dgm:t>
    </dgm:pt>
    <dgm:pt modelId="{4CE7BF77-D5DB-4F25-8445-C79A95A7CE5B}" type="pres">
      <dgm:prSet presAssocID="{86ABEE98-7652-4600-8561-CFFF31C762C3}" presName="composite" presStyleCnt="0"/>
      <dgm:spPr/>
    </dgm:pt>
    <dgm:pt modelId="{BD556EFF-3F8B-471C-AC5E-97D96ED19261}" type="pres">
      <dgm:prSet presAssocID="{86ABEE98-7652-4600-8561-CFFF31C762C3}" presName="parTx" presStyleLbl="alignNode1" presStyleIdx="0" presStyleCnt="1">
        <dgm:presLayoutVars>
          <dgm:chMax val="0"/>
          <dgm:chPref val="0"/>
          <dgm:bulletEnabled val="1"/>
        </dgm:presLayoutVars>
      </dgm:prSet>
      <dgm:spPr/>
      <dgm:t>
        <a:bodyPr/>
        <a:lstStyle/>
        <a:p>
          <a:endParaRPr lang="fr-FR"/>
        </a:p>
      </dgm:t>
    </dgm:pt>
    <dgm:pt modelId="{004AECA2-F06B-4D3C-8305-671C3EB12EF2}" type="pres">
      <dgm:prSet presAssocID="{86ABEE98-7652-4600-8561-CFFF31C762C3}" presName="desTx" presStyleLbl="alignAccFollowNode1" presStyleIdx="0" presStyleCnt="1" custLinFactNeighborX="-1852">
        <dgm:presLayoutVars>
          <dgm:bulletEnabled val="1"/>
        </dgm:presLayoutVars>
      </dgm:prSet>
      <dgm:spPr/>
      <dgm:t>
        <a:bodyPr/>
        <a:lstStyle/>
        <a:p>
          <a:endParaRPr lang="fr-FR"/>
        </a:p>
      </dgm:t>
    </dgm:pt>
  </dgm:ptLst>
  <dgm:cxnLst>
    <dgm:cxn modelId="{18AEAD77-EC5D-4CB9-845B-9F5936228845}" srcId="{86ABEE98-7652-4600-8561-CFFF31C762C3}" destId="{74086E95-2C55-4A7B-A7E7-D4BA23BAE5D0}" srcOrd="2" destOrd="0" parTransId="{EC715FE4-A235-4E45-85B8-9B169F9C58A1}" sibTransId="{24ABDF1C-7212-4A68-A713-1D5B103CBA4B}"/>
    <dgm:cxn modelId="{02F99990-666F-4BAB-80BC-7615E8CFB340}" srcId="{86ABEE98-7652-4600-8561-CFFF31C762C3}" destId="{DB899CE8-C0AE-4005-BD1A-B99D77913C1B}" srcOrd="1" destOrd="0" parTransId="{D28035B3-45C7-4107-A0FA-453991F1ABD0}" sibTransId="{B1A1B2A7-2CD3-4D19-B6E2-0CD916D8DD36}"/>
    <dgm:cxn modelId="{AB6165EA-97AE-478F-8DFF-847AF7411903}" type="presOf" srcId="{0FDBCFC7-9566-4A3B-9D24-1EF0EA3DF1D5}" destId="{004AECA2-F06B-4D3C-8305-671C3EB12EF2}" srcOrd="0" destOrd="4" presId="urn:microsoft.com/office/officeart/2005/8/layout/hList1"/>
    <dgm:cxn modelId="{5A2C3C7C-63C9-4480-BE89-48B66223297A}" srcId="{86ABEE98-7652-4600-8561-CFFF31C762C3}" destId="{241CBA63-D9EE-419D-A8C4-7176A5F7B8F9}" srcOrd="0" destOrd="0" parTransId="{A214FDF0-25F1-411D-BE3B-A3555C15D9E3}" sibTransId="{3144CD5A-687B-4141-842B-DF0587C31437}"/>
    <dgm:cxn modelId="{ACDD882F-D8E1-4B35-8A5F-8F4CFD2232A0}" srcId="{86ABEE98-7652-4600-8561-CFFF31C762C3}" destId="{C5241D01-4677-4996-AAE3-3CA33E7909DC}" srcOrd="3" destOrd="0" parTransId="{F5A0B8E5-19CC-4DE9-B0AE-D7BE44E0A003}" sibTransId="{59017DF9-F6F1-4EC9-A9ED-7F152A7F94E4}"/>
    <dgm:cxn modelId="{A8EC7537-5ADE-44F1-9874-866306103312}" srcId="{2B2C4BF3-41DB-4849-8027-2FA3F97F741D}" destId="{86ABEE98-7652-4600-8561-CFFF31C762C3}" srcOrd="0" destOrd="0" parTransId="{C91382F5-3B2B-4CBE-A77D-DE9725D8B658}" sibTransId="{35F516C2-5418-43C9-97A9-162795AE1F71}"/>
    <dgm:cxn modelId="{01D243AD-4085-4F92-AB35-8CB8BB53CBC4}" srcId="{86ABEE98-7652-4600-8561-CFFF31C762C3}" destId="{0FDBCFC7-9566-4A3B-9D24-1EF0EA3DF1D5}" srcOrd="4" destOrd="0" parTransId="{55E98799-0B3D-44DA-BD78-A4A1C7096F30}" sibTransId="{6BA8CC18-C4DF-4131-893A-F334190779B6}"/>
    <dgm:cxn modelId="{3CE83705-4E8C-4AE3-9931-274738F8617D}" type="presOf" srcId="{74086E95-2C55-4A7B-A7E7-D4BA23BAE5D0}" destId="{004AECA2-F06B-4D3C-8305-671C3EB12EF2}" srcOrd="0" destOrd="2" presId="urn:microsoft.com/office/officeart/2005/8/layout/hList1"/>
    <dgm:cxn modelId="{7539B4F5-9CB8-4AE0-B273-FAFB21887A0E}" type="presOf" srcId="{C5241D01-4677-4996-AAE3-3CA33E7909DC}" destId="{004AECA2-F06B-4D3C-8305-671C3EB12EF2}" srcOrd="0" destOrd="3" presId="urn:microsoft.com/office/officeart/2005/8/layout/hList1"/>
    <dgm:cxn modelId="{DC58A63A-F747-410C-AA2E-DC84B7A57F7F}" type="presOf" srcId="{DB899CE8-C0AE-4005-BD1A-B99D77913C1B}" destId="{004AECA2-F06B-4D3C-8305-671C3EB12EF2}" srcOrd="0" destOrd="1" presId="urn:microsoft.com/office/officeart/2005/8/layout/hList1"/>
    <dgm:cxn modelId="{572F5676-64B7-46C8-B4CF-81D451E8D90D}" type="presOf" srcId="{241CBA63-D9EE-419D-A8C4-7176A5F7B8F9}" destId="{004AECA2-F06B-4D3C-8305-671C3EB12EF2}" srcOrd="0" destOrd="0" presId="urn:microsoft.com/office/officeart/2005/8/layout/hList1"/>
    <dgm:cxn modelId="{FC518A65-4E70-4F5A-BFE4-7675BDC43089}" type="presOf" srcId="{86ABEE98-7652-4600-8561-CFFF31C762C3}" destId="{BD556EFF-3F8B-471C-AC5E-97D96ED19261}" srcOrd="0" destOrd="0" presId="urn:microsoft.com/office/officeart/2005/8/layout/hList1"/>
    <dgm:cxn modelId="{AC7038E4-0CA0-4D95-962F-7E866FE435B0}" type="presOf" srcId="{2B2C4BF3-41DB-4849-8027-2FA3F97F741D}" destId="{AF278BCC-DCE2-4923-8D4B-57360D2C586F}" srcOrd="0" destOrd="0" presId="urn:microsoft.com/office/officeart/2005/8/layout/hList1"/>
    <dgm:cxn modelId="{5174CE3C-EEB5-4DBC-A307-22FFB516D22A}" type="presParOf" srcId="{AF278BCC-DCE2-4923-8D4B-57360D2C586F}" destId="{4CE7BF77-D5DB-4F25-8445-C79A95A7CE5B}" srcOrd="0" destOrd="0" presId="urn:microsoft.com/office/officeart/2005/8/layout/hList1"/>
    <dgm:cxn modelId="{68C7BA9A-16D2-4C1E-952D-5062F0955914}" type="presParOf" srcId="{4CE7BF77-D5DB-4F25-8445-C79A95A7CE5B}" destId="{BD556EFF-3F8B-471C-AC5E-97D96ED19261}" srcOrd="0" destOrd="0" presId="urn:microsoft.com/office/officeart/2005/8/layout/hList1"/>
    <dgm:cxn modelId="{9154AB21-6246-42E3-B3F1-944954CB46AA}" type="presParOf" srcId="{4CE7BF77-D5DB-4F25-8445-C79A95A7CE5B}" destId="{004AECA2-F06B-4D3C-8305-671C3EB12EF2}" srcOrd="1" destOrd="0" presId="urn:microsoft.com/office/officeart/2005/8/layout/hList1"/>
  </dgm:cxnLst>
  <dgm:bg/>
  <dgm:whole/>
  <dgm:extLst>
    <a:ext uri="http://schemas.microsoft.com/office/drawing/2008/diagram">
      <dsp:dataModelExt xmlns="" xmlns:dgm="http://schemas.openxmlformats.org/drawingml/2006/diagram" xmlns:a="http://schemas.openxmlformats.org/drawingml/2006/main"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A8F759-230B-4530-BAE0-6B495C74B1D7}" type="doc">
      <dgm:prSet loTypeId="urn:microsoft.com/office/officeart/2005/8/layout/radial4" loCatId="relationship" qsTypeId="urn:microsoft.com/office/officeart/2005/8/quickstyle/simple1" qsCatId="simple" csTypeId="urn:microsoft.com/office/officeart/2005/8/colors/accent2_4" csCatId="accent2" phldr="1"/>
      <dgm:spPr/>
      <dgm:t>
        <a:bodyPr/>
        <a:lstStyle/>
        <a:p>
          <a:endParaRPr lang="fr-FR"/>
        </a:p>
      </dgm:t>
    </dgm:pt>
    <dgm:pt modelId="{3EB21E78-87D8-4CE8-B526-283396CE445C}">
      <dgm:prSet phldrT="[Texte]"/>
      <dgm:spPr/>
      <dgm:t>
        <a:bodyPr/>
        <a:lstStyle/>
        <a:p>
          <a:r>
            <a:rPr lang="fr-FR" dirty="0" smtClean="0"/>
            <a:t>FATIGUE</a:t>
          </a:r>
          <a:endParaRPr lang="fr-FR" dirty="0"/>
        </a:p>
      </dgm:t>
    </dgm:pt>
    <dgm:pt modelId="{94448A50-2D9C-4467-8A1E-D0AD5A417636}" type="parTrans" cxnId="{F8CA22DD-6187-47B0-8799-CCE24BAE8D7C}">
      <dgm:prSet/>
      <dgm:spPr/>
      <dgm:t>
        <a:bodyPr/>
        <a:lstStyle/>
        <a:p>
          <a:endParaRPr lang="fr-FR"/>
        </a:p>
      </dgm:t>
    </dgm:pt>
    <dgm:pt modelId="{9C9C855C-18EA-45C5-83E3-80AE7B1C8309}" type="sibTrans" cxnId="{F8CA22DD-6187-47B0-8799-CCE24BAE8D7C}">
      <dgm:prSet/>
      <dgm:spPr/>
      <dgm:t>
        <a:bodyPr/>
        <a:lstStyle/>
        <a:p>
          <a:endParaRPr lang="fr-FR"/>
        </a:p>
      </dgm:t>
    </dgm:pt>
    <dgm:pt modelId="{12C0A37C-1851-442F-92B1-222190D7B001}">
      <dgm:prSet phldrT="[Texte]"/>
      <dgm:spPr/>
      <dgm:t>
        <a:bodyPr/>
        <a:lstStyle/>
        <a:p>
          <a:r>
            <a:rPr lang="fr-FR" dirty="0" smtClean="0"/>
            <a:t>Attention soutenue</a:t>
          </a:r>
          <a:endParaRPr lang="fr-FR" dirty="0"/>
        </a:p>
      </dgm:t>
    </dgm:pt>
    <dgm:pt modelId="{7109B5EA-2778-47F9-8643-4D670CD89316}" type="parTrans" cxnId="{8F181A2D-3A7C-4ED4-9DD9-38C6A03F0A41}">
      <dgm:prSet/>
      <dgm:spPr/>
      <dgm:t>
        <a:bodyPr/>
        <a:lstStyle/>
        <a:p>
          <a:endParaRPr lang="fr-FR"/>
        </a:p>
      </dgm:t>
    </dgm:pt>
    <dgm:pt modelId="{C43234B1-5B77-45B4-BB38-76750CFF2F79}" type="sibTrans" cxnId="{8F181A2D-3A7C-4ED4-9DD9-38C6A03F0A41}">
      <dgm:prSet/>
      <dgm:spPr/>
      <dgm:t>
        <a:bodyPr/>
        <a:lstStyle/>
        <a:p>
          <a:endParaRPr lang="fr-FR"/>
        </a:p>
      </dgm:t>
    </dgm:pt>
    <dgm:pt modelId="{BCC384A2-6DDE-4221-8EFA-10F9B73D6823}">
      <dgm:prSet phldrT="[Texte]"/>
      <dgm:spPr/>
      <dgm:t>
        <a:bodyPr/>
        <a:lstStyle/>
        <a:p>
          <a:r>
            <a:rPr lang="fr-FR" dirty="0" smtClean="0"/>
            <a:t>Tension psychique</a:t>
          </a:r>
          <a:endParaRPr lang="fr-FR" dirty="0"/>
        </a:p>
      </dgm:t>
    </dgm:pt>
    <dgm:pt modelId="{E74FFFBA-3559-40B0-B3AD-269E04919505}" type="parTrans" cxnId="{EE1FE47C-171A-42B0-8016-74CAED4D6CB0}">
      <dgm:prSet/>
      <dgm:spPr/>
      <dgm:t>
        <a:bodyPr/>
        <a:lstStyle/>
        <a:p>
          <a:endParaRPr lang="fr-FR"/>
        </a:p>
      </dgm:t>
    </dgm:pt>
    <dgm:pt modelId="{EB76A007-E93D-4D8A-BEB6-C4EADE12D10C}" type="sibTrans" cxnId="{EE1FE47C-171A-42B0-8016-74CAED4D6CB0}">
      <dgm:prSet/>
      <dgm:spPr/>
      <dgm:t>
        <a:bodyPr/>
        <a:lstStyle/>
        <a:p>
          <a:endParaRPr lang="fr-FR"/>
        </a:p>
      </dgm:t>
    </dgm:pt>
    <dgm:pt modelId="{C850309D-601C-4029-A69D-CC07829EAF18}">
      <dgm:prSet phldrT="[Texte]"/>
      <dgm:spPr/>
      <dgm:t>
        <a:bodyPr/>
        <a:lstStyle/>
        <a:p>
          <a:r>
            <a:rPr lang="fr-FR" dirty="0" smtClean="0"/>
            <a:t>Fatigue sensorielle</a:t>
          </a:r>
          <a:endParaRPr lang="fr-FR" dirty="0"/>
        </a:p>
      </dgm:t>
    </dgm:pt>
    <dgm:pt modelId="{EB507104-1771-4C35-81B7-E5B9F92BA912}" type="parTrans" cxnId="{D053E9E9-51BC-49AF-A218-576944DA35F7}">
      <dgm:prSet/>
      <dgm:spPr/>
      <dgm:t>
        <a:bodyPr/>
        <a:lstStyle/>
        <a:p>
          <a:endParaRPr lang="fr-FR"/>
        </a:p>
      </dgm:t>
    </dgm:pt>
    <dgm:pt modelId="{3BECFAEF-D3C6-4709-B1B5-BD25C9849FD0}" type="sibTrans" cxnId="{D053E9E9-51BC-49AF-A218-576944DA35F7}">
      <dgm:prSet/>
      <dgm:spPr/>
      <dgm:t>
        <a:bodyPr/>
        <a:lstStyle/>
        <a:p>
          <a:endParaRPr lang="fr-FR"/>
        </a:p>
      </dgm:t>
    </dgm:pt>
    <dgm:pt modelId="{70BF8F0E-7E60-40F4-935E-B51357D9C27D}">
      <dgm:prSet/>
      <dgm:spPr/>
      <dgm:t>
        <a:bodyPr/>
        <a:lstStyle/>
        <a:p>
          <a:r>
            <a:rPr lang="fr-FR" dirty="0" smtClean="0"/>
            <a:t>Déficit d’oxygène</a:t>
          </a:r>
          <a:endParaRPr lang="fr-FR" dirty="0"/>
        </a:p>
      </dgm:t>
    </dgm:pt>
    <dgm:pt modelId="{EA432424-8B7B-4BE7-A377-E1C15DDC553B}" type="parTrans" cxnId="{A0C10F7C-1795-4D91-9ED1-4D4683792897}">
      <dgm:prSet/>
      <dgm:spPr/>
      <dgm:t>
        <a:bodyPr/>
        <a:lstStyle/>
        <a:p>
          <a:endParaRPr lang="fr-FR"/>
        </a:p>
      </dgm:t>
    </dgm:pt>
    <dgm:pt modelId="{10B40AFB-02EE-487C-9D48-4EE317D19A6A}" type="sibTrans" cxnId="{A0C10F7C-1795-4D91-9ED1-4D4683792897}">
      <dgm:prSet/>
      <dgm:spPr/>
      <dgm:t>
        <a:bodyPr/>
        <a:lstStyle/>
        <a:p>
          <a:endParaRPr lang="fr-FR"/>
        </a:p>
      </dgm:t>
    </dgm:pt>
    <dgm:pt modelId="{2832E673-41E3-42CC-AB28-7B6FB2296565}">
      <dgm:prSet/>
      <dgm:spPr/>
      <dgm:t>
        <a:bodyPr/>
        <a:lstStyle/>
        <a:p>
          <a:r>
            <a:rPr lang="fr-FR" dirty="0" smtClean="0"/>
            <a:t>Froid</a:t>
          </a:r>
          <a:endParaRPr lang="fr-FR" dirty="0"/>
        </a:p>
      </dgm:t>
    </dgm:pt>
    <dgm:pt modelId="{89A848E1-8667-4080-944B-4492758CA33D}" type="parTrans" cxnId="{A1621E75-F208-4FE2-94F1-C9B9F2D8DAED}">
      <dgm:prSet/>
      <dgm:spPr/>
      <dgm:t>
        <a:bodyPr/>
        <a:lstStyle/>
        <a:p>
          <a:endParaRPr lang="fr-FR"/>
        </a:p>
      </dgm:t>
    </dgm:pt>
    <dgm:pt modelId="{91B89D75-48A8-4157-BBA9-4DFACC1948FC}" type="sibTrans" cxnId="{A1621E75-F208-4FE2-94F1-C9B9F2D8DAED}">
      <dgm:prSet/>
      <dgm:spPr/>
      <dgm:t>
        <a:bodyPr/>
        <a:lstStyle/>
        <a:p>
          <a:endParaRPr lang="fr-FR"/>
        </a:p>
      </dgm:t>
    </dgm:pt>
    <dgm:pt modelId="{E29E4109-4F4D-4C49-9922-CD823BBEDD0F}">
      <dgm:prSet/>
      <dgm:spPr/>
      <dgm:t>
        <a:bodyPr/>
        <a:lstStyle/>
        <a:p>
          <a:r>
            <a:rPr lang="fr-FR" dirty="0" smtClean="0"/>
            <a:t>Horaires de travail</a:t>
          </a:r>
          <a:endParaRPr lang="fr-FR" dirty="0"/>
        </a:p>
      </dgm:t>
    </dgm:pt>
    <dgm:pt modelId="{E662F17C-205B-4C31-921F-18D70186C88D}" type="parTrans" cxnId="{40B60DFA-DA5B-4FAA-8C6A-A25F101B7E18}">
      <dgm:prSet/>
      <dgm:spPr/>
      <dgm:t>
        <a:bodyPr/>
        <a:lstStyle/>
        <a:p>
          <a:endParaRPr lang="fr-FR"/>
        </a:p>
      </dgm:t>
    </dgm:pt>
    <dgm:pt modelId="{0790825F-5ECA-476C-B125-468FD569CCF9}" type="sibTrans" cxnId="{40B60DFA-DA5B-4FAA-8C6A-A25F101B7E18}">
      <dgm:prSet/>
      <dgm:spPr/>
      <dgm:t>
        <a:bodyPr/>
        <a:lstStyle/>
        <a:p>
          <a:endParaRPr lang="fr-FR"/>
        </a:p>
      </dgm:t>
    </dgm:pt>
    <dgm:pt modelId="{78C299D4-C1CF-491A-819A-25313B9346B2}">
      <dgm:prSet/>
      <dgm:spPr/>
      <dgm:t>
        <a:bodyPr/>
        <a:lstStyle/>
        <a:p>
          <a:r>
            <a:rPr lang="fr-FR" dirty="0" smtClean="0"/>
            <a:t>Bruit et vibrations</a:t>
          </a:r>
          <a:endParaRPr lang="fr-FR" dirty="0"/>
        </a:p>
      </dgm:t>
    </dgm:pt>
    <dgm:pt modelId="{98CC0295-EE44-4D5F-A29B-C96821AF7A5E}" type="parTrans" cxnId="{FFB80A72-C25D-4F01-9DF4-0829E87239E9}">
      <dgm:prSet/>
      <dgm:spPr/>
      <dgm:t>
        <a:bodyPr/>
        <a:lstStyle/>
        <a:p>
          <a:endParaRPr lang="fr-FR"/>
        </a:p>
      </dgm:t>
    </dgm:pt>
    <dgm:pt modelId="{E2FC056D-F5F2-4860-8E01-937E0CB53212}" type="sibTrans" cxnId="{FFB80A72-C25D-4F01-9DF4-0829E87239E9}">
      <dgm:prSet/>
      <dgm:spPr/>
      <dgm:t>
        <a:bodyPr/>
        <a:lstStyle/>
        <a:p>
          <a:endParaRPr lang="fr-FR"/>
        </a:p>
      </dgm:t>
    </dgm:pt>
    <dgm:pt modelId="{0B15E3DC-39C4-4F67-9C9A-F70437A32D43}" type="pres">
      <dgm:prSet presAssocID="{69A8F759-230B-4530-BAE0-6B495C74B1D7}" presName="cycle" presStyleCnt="0">
        <dgm:presLayoutVars>
          <dgm:chMax val="1"/>
          <dgm:dir/>
          <dgm:animLvl val="ctr"/>
          <dgm:resizeHandles val="exact"/>
        </dgm:presLayoutVars>
      </dgm:prSet>
      <dgm:spPr/>
      <dgm:t>
        <a:bodyPr/>
        <a:lstStyle/>
        <a:p>
          <a:endParaRPr lang="en-US"/>
        </a:p>
      </dgm:t>
    </dgm:pt>
    <dgm:pt modelId="{3BBE6C85-1C4A-4C43-AC52-8592340D54F8}" type="pres">
      <dgm:prSet presAssocID="{3EB21E78-87D8-4CE8-B526-283396CE445C}" presName="centerShape" presStyleLbl="node0" presStyleIdx="0" presStyleCnt="1"/>
      <dgm:spPr/>
      <dgm:t>
        <a:bodyPr/>
        <a:lstStyle/>
        <a:p>
          <a:endParaRPr lang="en-US"/>
        </a:p>
      </dgm:t>
    </dgm:pt>
    <dgm:pt modelId="{20D60E91-6798-417C-8529-9549E00E9DB5}" type="pres">
      <dgm:prSet presAssocID="{7109B5EA-2778-47F9-8643-4D670CD89316}" presName="parTrans" presStyleLbl="bgSibTrans2D1" presStyleIdx="0" presStyleCnt="7"/>
      <dgm:spPr/>
      <dgm:t>
        <a:bodyPr/>
        <a:lstStyle/>
        <a:p>
          <a:endParaRPr lang="en-US"/>
        </a:p>
      </dgm:t>
    </dgm:pt>
    <dgm:pt modelId="{252C4B60-B4D3-4D58-B821-8C87005A9547}" type="pres">
      <dgm:prSet presAssocID="{12C0A37C-1851-442F-92B1-222190D7B001}" presName="node" presStyleLbl="node1" presStyleIdx="0" presStyleCnt="7">
        <dgm:presLayoutVars>
          <dgm:bulletEnabled val="1"/>
        </dgm:presLayoutVars>
      </dgm:prSet>
      <dgm:spPr/>
      <dgm:t>
        <a:bodyPr/>
        <a:lstStyle/>
        <a:p>
          <a:endParaRPr lang="en-US"/>
        </a:p>
      </dgm:t>
    </dgm:pt>
    <dgm:pt modelId="{99D3DE4D-1DAC-420B-A009-FBA70D09B6E4}" type="pres">
      <dgm:prSet presAssocID="{E74FFFBA-3559-40B0-B3AD-269E04919505}" presName="parTrans" presStyleLbl="bgSibTrans2D1" presStyleIdx="1" presStyleCnt="7"/>
      <dgm:spPr/>
      <dgm:t>
        <a:bodyPr/>
        <a:lstStyle/>
        <a:p>
          <a:endParaRPr lang="en-US"/>
        </a:p>
      </dgm:t>
    </dgm:pt>
    <dgm:pt modelId="{6AFD03E2-4B84-45A5-A17D-54E853E79C54}" type="pres">
      <dgm:prSet presAssocID="{BCC384A2-6DDE-4221-8EFA-10F9B73D6823}" presName="node" presStyleLbl="node1" presStyleIdx="1" presStyleCnt="7">
        <dgm:presLayoutVars>
          <dgm:bulletEnabled val="1"/>
        </dgm:presLayoutVars>
      </dgm:prSet>
      <dgm:spPr/>
      <dgm:t>
        <a:bodyPr/>
        <a:lstStyle/>
        <a:p>
          <a:endParaRPr lang="en-US"/>
        </a:p>
      </dgm:t>
    </dgm:pt>
    <dgm:pt modelId="{9C417F60-9E53-47F3-B81A-0D5441231AFE}" type="pres">
      <dgm:prSet presAssocID="{EB507104-1771-4C35-81B7-E5B9F92BA912}" presName="parTrans" presStyleLbl="bgSibTrans2D1" presStyleIdx="2" presStyleCnt="7"/>
      <dgm:spPr/>
      <dgm:t>
        <a:bodyPr/>
        <a:lstStyle/>
        <a:p>
          <a:endParaRPr lang="en-US"/>
        </a:p>
      </dgm:t>
    </dgm:pt>
    <dgm:pt modelId="{EA88490E-408A-4DC6-B171-4CCAD5A296E3}" type="pres">
      <dgm:prSet presAssocID="{C850309D-601C-4029-A69D-CC07829EAF18}" presName="node" presStyleLbl="node1" presStyleIdx="2" presStyleCnt="7">
        <dgm:presLayoutVars>
          <dgm:bulletEnabled val="1"/>
        </dgm:presLayoutVars>
      </dgm:prSet>
      <dgm:spPr/>
      <dgm:t>
        <a:bodyPr/>
        <a:lstStyle/>
        <a:p>
          <a:endParaRPr lang="en-US"/>
        </a:p>
      </dgm:t>
    </dgm:pt>
    <dgm:pt modelId="{92A85826-A9A3-447C-A0D8-B3AE95C1E759}" type="pres">
      <dgm:prSet presAssocID="{EA432424-8B7B-4BE7-A377-E1C15DDC553B}" presName="parTrans" presStyleLbl="bgSibTrans2D1" presStyleIdx="3" presStyleCnt="7"/>
      <dgm:spPr/>
      <dgm:t>
        <a:bodyPr/>
        <a:lstStyle/>
        <a:p>
          <a:endParaRPr lang="en-US"/>
        </a:p>
      </dgm:t>
    </dgm:pt>
    <dgm:pt modelId="{9E1F9079-E0AA-43F0-B65D-E70C9FF510D6}" type="pres">
      <dgm:prSet presAssocID="{70BF8F0E-7E60-40F4-935E-B51357D9C27D}" presName="node" presStyleLbl="node1" presStyleIdx="3" presStyleCnt="7">
        <dgm:presLayoutVars>
          <dgm:bulletEnabled val="1"/>
        </dgm:presLayoutVars>
      </dgm:prSet>
      <dgm:spPr/>
      <dgm:t>
        <a:bodyPr/>
        <a:lstStyle/>
        <a:p>
          <a:endParaRPr lang="en-US"/>
        </a:p>
      </dgm:t>
    </dgm:pt>
    <dgm:pt modelId="{9EFBE2F9-0ECE-4EF4-B7F5-AB95D2724066}" type="pres">
      <dgm:prSet presAssocID="{89A848E1-8667-4080-944B-4492758CA33D}" presName="parTrans" presStyleLbl="bgSibTrans2D1" presStyleIdx="4" presStyleCnt="7"/>
      <dgm:spPr/>
      <dgm:t>
        <a:bodyPr/>
        <a:lstStyle/>
        <a:p>
          <a:endParaRPr lang="en-US"/>
        </a:p>
      </dgm:t>
    </dgm:pt>
    <dgm:pt modelId="{8FD1C90B-DC46-4CD0-9194-445B93FB5D79}" type="pres">
      <dgm:prSet presAssocID="{2832E673-41E3-42CC-AB28-7B6FB2296565}" presName="node" presStyleLbl="node1" presStyleIdx="4" presStyleCnt="7">
        <dgm:presLayoutVars>
          <dgm:bulletEnabled val="1"/>
        </dgm:presLayoutVars>
      </dgm:prSet>
      <dgm:spPr/>
      <dgm:t>
        <a:bodyPr/>
        <a:lstStyle/>
        <a:p>
          <a:endParaRPr lang="en-US"/>
        </a:p>
      </dgm:t>
    </dgm:pt>
    <dgm:pt modelId="{E43CADA0-1226-4A12-82AF-1D86C321EC73}" type="pres">
      <dgm:prSet presAssocID="{E662F17C-205B-4C31-921F-18D70186C88D}" presName="parTrans" presStyleLbl="bgSibTrans2D1" presStyleIdx="5" presStyleCnt="7"/>
      <dgm:spPr/>
      <dgm:t>
        <a:bodyPr/>
        <a:lstStyle/>
        <a:p>
          <a:endParaRPr lang="en-US"/>
        </a:p>
      </dgm:t>
    </dgm:pt>
    <dgm:pt modelId="{1A25645A-99EA-4C05-9F7E-6346CAB4B866}" type="pres">
      <dgm:prSet presAssocID="{E29E4109-4F4D-4C49-9922-CD823BBEDD0F}" presName="node" presStyleLbl="node1" presStyleIdx="5" presStyleCnt="7">
        <dgm:presLayoutVars>
          <dgm:bulletEnabled val="1"/>
        </dgm:presLayoutVars>
      </dgm:prSet>
      <dgm:spPr/>
      <dgm:t>
        <a:bodyPr/>
        <a:lstStyle/>
        <a:p>
          <a:endParaRPr lang="en-US"/>
        </a:p>
      </dgm:t>
    </dgm:pt>
    <dgm:pt modelId="{66726100-1533-44B2-836A-B812D3906556}" type="pres">
      <dgm:prSet presAssocID="{98CC0295-EE44-4D5F-A29B-C96821AF7A5E}" presName="parTrans" presStyleLbl="bgSibTrans2D1" presStyleIdx="6" presStyleCnt="7"/>
      <dgm:spPr/>
      <dgm:t>
        <a:bodyPr/>
        <a:lstStyle/>
        <a:p>
          <a:endParaRPr lang="en-US"/>
        </a:p>
      </dgm:t>
    </dgm:pt>
    <dgm:pt modelId="{034CEB42-C692-440B-8C9A-7575C93D5958}" type="pres">
      <dgm:prSet presAssocID="{78C299D4-C1CF-491A-819A-25313B9346B2}" presName="node" presStyleLbl="node1" presStyleIdx="6" presStyleCnt="7">
        <dgm:presLayoutVars>
          <dgm:bulletEnabled val="1"/>
        </dgm:presLayoutVars>
      </dgm:prSet>
      <dgm:spPr/>
      <dgm:t>
        <a:bodyPr/>
        <a:lstStyle/>
        <a:p>
          <a:endParaRPr lang="fr-FR"/>
        </a:p>
      </dgm:t>
    </dgm:pt>
  </dgm:ptLst>
  <dgm:cxnLst>
    <dgm:cxn modelId="{D547B84C-B683-4949-8A66-BF884E11B8C8}" type="presOf" srcId="{E29E4109-4F4D-4C49-9922-CD823BBEDD0F}" destId="{1A25645A-99EA-4C05-9F7E-6346CAB4B866}" srcOrd="0" destOrd="0" presId="urn:microsoft.com/office/officeart/2005/8/layout/radial4"/>
    <dgm:cxn modelId="{A1621E75-F208-4FE2-94F1-C9B9F2D8DAED}" srcId="{3EB21E78-87D8-4CE8-B526-283396CE445C}" destId="{2832E673-41E3-42CC-AB28-7B6FB2296565}" srcOrd="4" destOrd="0" parTransId="{89A848E1-8667-4080-944B-4492758CA33D}" sibTransId="{91B89D75-48A8-4157-BBA9-4DFACC1948FC}"/>
    <dgm:cxn modelId="{D87E87E2-6AEC-4DA9-86CF-F3146C9A21FB}" type="presOf" srcId="{C850309D-601C-4029-A69D-CC07829EAF18}" destId="{EA88490E-408A-4DC6-B171-4CCAD5A296E3}" srcOrd="0" destOrd="0" presId="urn:microsoft.com/office/officeart/2005/8/layout/radial4"/>
    <dgm:cxn modelId="{D053E9E9-51BC-49AF-A218-576944DA35F7}" srcId="{3EB21E78-87D8-4CE8-B526-283396CE445C}" destId="{C850309D-601C-4029-A69D-CC07829EAF18}" srcOrd="2" destOrd="0" parTransId="{EB507104-1771-4C35-81B7-E5B9F92BA912}" sibTransId="{3BECFAEF-D3C6-4709-B1B5-BD25C9849FD0}"/>
    <dgm:cxn modelId="{EE1FE47C-171A-42B0-8016-74CAED4D6CB0}" srcId="{3EB21E78-87D8-4CE8-B526-283396CE445C}" destId="{BCC384A2-6DDE-4221-8EFA-10F9B73D6823}" srcOrd="1" destOrd="0" parTransId="{E74FFFBA-3559-40B0-B3AD-269E04919505}" sibTransId="{EB76A007-E93D-4D8A-BEB6-C4EADE12D10C}"/>
    <dgm:cxn modelId="{F8CA22DD-6187-47B0-8799-CCE24BAE8D7C}" srcId="{69A8F759-230B-4530-BAE0-6B495C74B1D7}" destId="{3EB21E78-87D8-4CE8-B526-283396CE445C}" srcOrd="0" destOrd="0" parTransId="{94448A50-2D9C-4467-8A1E-D0AD5A417636}" sibTransId="{9C9C855C-18EA-45C5-83E3-80AE7B1C8309}"/>
    <dgm:cxn modelId="{40B60DFA-DA5B-4FAA-8C6A-A25F101B7E18}" srcId="{3EB21E78-87D8-4CE8-B526-283396CE445C}" destId="{E29E4109-4F4D-4C49-9922-CD823BBEDD0F}" srcOrd="5" destOrd="0" parTransId="{E662F17C-205B-4C31-921F-18D70186C88D}" sibTransId="{0790825F-5ECA-476C-B125-468FD569CCF9}"/>
    <dgm:cxn modelId="{5641B696-7FEF-458A-8FA6-D73F10D8D9C5}" type="presOf" srcId="{EA432424-8B7B-4BE7-A377-E1C15DDC553B}" destId="{92A85826-A9A3-447C-A0D8-B3AE95C1E759}" srcOrd="0" destOrd="0" presId="urn:microsoft.com/office/officeart/2005/8/layout/radial4"/>
    <dgm:cxn modelId="{BA0BBD1A-CAD8-4111-8658-A8DC87F13412}" type="presOf" srcId="{78C299D4-C1CF-491A-819A-25313B9346B2}" destId="{034CEB42-C692-440B-8C9A-7575C93D5958}" srcOrd="0" destOrd="0" presId="urn:microsoft.com/office/officeart/2005/8/layout/radial4"/>
    <dgm:cxn modelId="{EB160077-8501-4C5F-9761-FAE3CEEF4422}" type="presOf" srcId="{98CC0295-EE44-4D5F-A29B-C96821AF7A5E}" destId="{66726100-1533-44B2-836A-B812D3906556}" srcOrd="0" destOrd="0" presId="urn:microsoft.com/office/officeart/2005/8/layout/radial4"/>
    <dgm:cxn modelId="{3B2C53CA-412D-43F8-AB38-7A09009C1DEC}" type="presOf" srcId="{7109B5EA-2778-47F9-8643-4D670CD89316}" destId="{20D60E91-6798-417C-8529-9549E00E9DB5}" srcOrd="0" destOrd="0" presId="urn:microsoft.com/office/officeart/2005/8/layout/radial4"/>
    <dgm:cxn modelId="{FFB80A72-C25D-4F01-9DF4-0829E87239E9}" srcId="{3EB21E78-87D8-4CE8-B526-283396CE445C}" destId="{78C299D4-C1CF-491A-819A-25313B9346B2}" srcOrd="6" destOrd="0" parTransId="{98CC0295-EE44-4D5F-A29B-C96821AF7A5E}" sibTransId="{E2FC056D-F5F2-4860-8E01-937E0CB53212}"/>
    <dgm:cxn modelId="{BE89BEF3-2DA1-46C3-A2C0-194CEA865278}" type="presOf" srcId="{E74FFFBA-3559-40B0-B3AD-269E04919505}" destId="{99D3DE4D-1DAC-420B-A009-FBA70D09B6E4}" srcOrd="0" destOrd="0" presId="urn:microsoft.com/office/officeart/2005/8/layout/radial4"/>
    <dgm:cxn modelId="{A9EFC4CB-6D00-497F-91C2-6020A807FDC9}" type="presOf" srcId="{3EB21E78-87D8-4CE8-B526-283396CE445C}" destId="{3BBE6C85-1C4A-4C43-AC52-8592340D54F8}" srcOrd="0" destOrd="0" presId="urn:microsoft.com/office/officeart/2005/8/layout/radial4"/>
    <dgm:cxn modelId="{DF7D6B97-5798-4169-8A1A-978A59CE6048}" type="presOf" srcId="{EB507104-1771-4C35-81B7-E5B9F92BA912}" destId="{9C417F60-9E53-47F3-B81A-0D5441231AFE}" srcOrd="0" destOrd="0" presId="urn:microsoft.com/office/officeart/2005/8/layout/radial4"/>
    <dgm:cxn modelId="{A11B29CF-DC30-4285-B5D9-906F6F005A2E}" type="presOf" srcId="{E662F17C-205B-4C31-921F-18D70186C88D}" destId="{E43CADA0-1226-4A12-82AF-1D86C321EC73}" srcOrd="0" destOrd="0" presId="urn:microsoft.com/office/officeart/2005/8/layout/radial4"/>
    <dgm:cxn modelId="{1F42DD71-846C-478E-8AB1-C4D227C0ECE9}" type="presOf" srcId="{2832E673-41E3-42CC-AB28-7B6FB2296565}" destId="{8FD1C90B-DC46-4CD0-9194-445B93FB5D79}" srcOrd="0" destOrd="0" presId="urn:microsoft.com/office/officeart/2005/8/layout/radial4"/>
    <dgm:cxn modelId="{8F181A2D-3A7C-4ED4-9DD9-38C6A03F0A41}" srcId="{3EB21E78-87D8-4CE8-B526-283396CE445C}" destId="{12C0A37C-1851-442F-92B1-222190D7B001}" srcOrd="0" destOrd="0" parTransId="{7109B5EA-2778-47F9-8643-4D670CD89316}" sibTransId="{C43234B1-5B77-45B4-BB38-76750CFF2F79}"/>
    <dgm:cxn modelId="{D4527472-A9FF-45AE-B522-F10863E37135}" type="presOf" srcId="{12C0A37C-1851-442F-92B1-222190D7B001}" destId="{252C4B60-B4D3-4D58-B821-8C87005A9547}" srcOrd="0" destOrd="0" presId="urn:microsoft.com/office/officeart/2005/8/layout/radial4"/>
    <dgm:cxn modelId="{CDD7048E-862F-4A9C-B69B-1A7FAC33CFD5}" type="presOf" srcId="{70BF8F0E-7E60-40F4-935E-B51357D9C27D}" destId="{9E1F9079-E0AA-43F0-B65D-E70C9FF510D6}" srcOrd="0" destOrd="0" presId="urn:microsoft.com/office/officeart/2005/8/layout/radial4"/>
    <dgm:cxn modelId="{99B19B95-8303-4EC1-A74F-15620E287607}" type="presOf" srcId="{BCC384A2-6DDE-4221-8EFA-10F9B73D6823}" destId="{6AFD03E2-4B84-45A5-A17D-54E853E79C54}" srcOrd="0" destOrd="0" presId="urn:microsoft.com/office/officeart/2005/8/layout/radial4"/>
    <dgm:cxn modelId="{A0C10F7C-1795-4D91-9ED1-4D4683792897}" srcId="{3EB21E78-87D8-4CE8-B526-283396CE445C}" destId="{70BF8F0E-7E60-40F4-935E-B51357D9C27D}" srcOrd="3" destOrd="0" parTransId="{EA432424-8B7B-4BE7-A377-E1C15DDC553B}" sibTransId="{10B40AFB-02EE-487C-9D48-4EE317D19A6A}"/>
    <dgm:cxn modelId="{B5DC927E-10C4-47C9-9703-46EF41D8240B}" type="presOf" srcId="{89A848E1-8667-4080-944B-4492758CA33D}" destId="{9EFBE2F9-0ECE-4EF4-B7F5-AB95D2724066}" srcOrd="0" destOrd="0" presId="urn:microsoft.com/office/officeart/2005/8/layout/radial4"/>
    <dgm:cxn modelId="{22FD7103-5ECF-4679-AF65-846B73E82A5C}" type="presOf" srcId="{69A8F759-230B-4530-BAE0-6B495C74B1D7}" destId="{0B15E3DC-39C4-4F67-9C9A-F70437A32D43}" srcOrd="0" destOrd="0" presId="urn:microsoft.com/office/officeart/2005/8/layout/radial4"/>
    <dgm:cxn modelId="{AA335C1F-7024-4DA3-8D5C-C9E47873971B}" type="presParOf" srcId="{0B15E3DC-39C4-4F67-9C9A-F70437A32D43}" destId="{3BBE6C85-1C4A-4C43-AC52-8592340D54F8}" srcOrd="0" destOrd="0" presId="urn:microsoft.com/office/officeart/2005/8/layout/radial4"/>
    <dgm:cxn modelId="{89182BE3-9D93-49EF-934D-312D1FDCAECA}" type="presParOf" srcId="{0B15E3DC-39C4-4F67-9C9A-F70437A32D43}" destId="{20D60E91-6798-417C-8529-9549E00E9DB5}" srcOrd="1" destOrd="0" presId="urn:microsoft.com/office/officeart/2005/8/layout/radial4"/>
    <dgm:cxn modelId="{8D4FBC60-340E-4ADC-83BB-63DE8512168D}" type="presParOf" srcId="{0B15E3DC-39C4-4F67-9C9A-F70437A32D43}" destId="{252C4B60-B4D3-4D58-B821-8C87005A9547}" srcOrd="2" destOrd="0" presId="urn:microsoft.com/office/officeart/2005/8/layout/radial4"/>
    <dgm:cxn modelId="{9FC1C694-B5A1-4197-BAEB-DEA0F836A502}" type="presParOf" srcId="{0B15E3DC-39C4-4F67-9C9A-F70437A32D43}" destId="{99D3DE4D-1DAC-420B-A009-FBA70D09B6E4}" srcOrd="3" destOrd="0" presId="urn:microsoft.com/office/officeart/2005/8/layout/radial4"/>
    <dgm:cxn modelId="{AA5E937C-A6AF-4020-AE41-8530F9C71374}" type="presParOf" srcId="{0B15E3DC-39C4-4F67-9C9A-F70437A32D43}" destId="{6AFD03E2-4B84-45A5-A17D-54E853E79C54}" srcOrd="4" destOrd="0" presId="urn:microsoft.com/office/officeart/2005/8/layout/radial4"/>
    <dgm:cxn modelId="{3B98630B-13CB-47DD-9C69-6229B6EEE482}" type="presParOf" srcId="{0B15E3DC-39C4-4F67-9C9A-F70437A32D43}" destId="{9C417F60-9E53-47F3-B81A-0D5441231AFE}" srcOrd="5" destOrd="0" presId="urn:microsoft.com/office/officeart/2005/8/layout/radial4"/>
    <dgm:cxn modelId="{77220B54-2379-4813-BE5F-3C7595B8F5B4}" type="presParOf" srcId="{0B15E3DC-39C4-4F67-9C9A-F70437A32D43}" destId="{EA88490E-408A-4DC6-B171-4CCAD5A296E3}" srcOrd="6" destOrd="0" presId="urn:microsoft.com/office/officeart/2005/8/layout/radial4"/>
    <dgm:cxn modelId="{E310200B-9C40-4A71-89D8-55BEE6C3594F}" type="presParOf" srcId="{0B15E3DC-39C4-4F67-9C9A-F70437A32D43}" destId="{92A85826-A9A3-447C-A0D8-B3AE95C1E759}" srcOrd="7" destOrd="0" presId="urn:microsoft.com/office/officeart/2005/8/layout/radial4"/>
    <dgm:cxn modelId="{9DEF9C1F-35D1-4355-8228-B436581F24FA}" type="presParOf" srcId="{0B15E3DC-39C4-4F67-9C9A-F70437A32D43}" destId="{9E1F9079-E0AA-43F0-B65D-E70C9FF510D6}" srcOrd="8" destOrd="0" presId="urn:microsoft.com/office/officeart/2005/8/layout/radial4"/>
    <dgm:cxn modelId="{8A44EC9B-59DC-46B5-B233-717981FAF568}" type="presParOf" srcId="{0B15E3DC-39C4-4F67-9C9A-F70437A32D43}" destId="{9EFBE2F9-0ECE-4EF4-B7F5-AB95D2724066}" srcOrd="9" destOrd="0" presId="urn:microsoft.com/office/officeart/2005/8/layout/radial4"/>
    <dgm:cxn modelId="{ED4C6773-8AC7-44C7-A9B7-FB24824E58CF}" type="presParOf" srcId="{0B15E3DC-39C4-4F67-9C9A-F70437A32D43}" destId="{8FD1C90B-DC46-4CD0-9194-445B93FB5D79}" srcOrd="10" destOrd="0" presId="urn:microsoft.com/office/officeart/2005/8/layout/radial4"/>
    <dgm:cxn modelId="{BAAD538D-60FD-48C9-9FF4-2E2AE01170AB}" type="presParOf" srcId="{0B15E3DC-39C4-4F67-9C9A-F70437A32D43}" destId="{E43CADA0-1226-4A12-82AF-1D86C321EC73}" srcOrd="11" destOrd="0" presId="urn:microsoft.com/office/officeart/2005/8/layout/radial4"/>
    <dgm:cxn modelId="{9C9BC8A5-46AA-4936-BF17-D8D3D7BE6F0F}" type="presParOf" srcId="{0B15E3DC-39C4-4F67-9C9A-F70437A32D43}" destId="{1A25645A-99EA-4C05-9F7E-6346CAB4B866}" srcOrd="12" destOrd="0" presId="urn:microsoft.com/office/officeart/2005/8/layout/radial4"/>
    <dgm:cxn modelId="{00E634CE-543C-471B-BD42-C2828E81206C}" type="presParOf" srcId="{0B15E3DC-39C4-4F67-9C9A-F70437A32D43}" destId="{66726100-1533-44B2-836A-B812D3906556}" srcOrd="13" destOrd="0" presId="urn:microsoft.com/office/officeart/2005/8/layout/radial4"/>
    <dgm:cxn modelId="{EB23148E-CAB6-40D5-8D46-377C4B44AD77}" type="presParOf" srcId="{0B15E3DC-39C4-4F67-9C9A-F70437A32D43}" destId="{034CEB42-C692-440B-8C9A-7575C93D5958}" srcOrd="14" destOrd="0" presId="urn:microsoft.com/office/officeart/2005/8/layout/radial4"/>
  </dgm:cxnLst>
  <dgm:bg/>
  <dgm:whole/>
  <dgm:extLst>
    <a:ext uri="http://schemas.microsoft.com/office/drawing/2008/diagram">
      <dsp:dataModelExt xmlns="" xmlns:dgm="http://schemas.openxmlformats.org/drawingml/2006/diagram" xmlns:a="http://schemas.openxmlformats.org/drawingml/2006/main"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C8A32D-3412-4403-BF49-BB479D6A33D5}" type="doc">
      <dgm:prSet loTypeId="urn:microsoft.com/office/officeart/2005/8/layout/process3" loCatId="process" qsTypeId="urn:microsoft.com/office/officeart/2005/8/quickstyle/simple1" qsCatId="simple" csTypeId="urn:microsoft.com/office/officeart/2005/8/colors/accent2_1" csCatId="accent2" phldr="1"/>
      <dgm:spPr/>
      <dgm:t>
        <a:bodyPr/>
        <a:lstStyle/>
        <a:p>
          <a:endParaRPr lang="fr-FR"/>
        </a:p>
      </dgm:t>
    </dgm:pt>
    <dgm:pt modelId="{5E5B6CC8-32B8-4607-8881-5CFFD24B7714}">
      <dgm:prSet phldrT="[Texte]"/>
      <dgm:spPr/>
      <dgm:t>
        <a:bodyPr/>
        <a:lstStyle/>
        <a:p>
          <a:r>
            <a:rPr lang="fr-FR" b="1" dirty="0" smtClean="0"/>
            <a:t>PHASE D’ALARME</a:t>
          </a:r>
          <a:endParaRPr lang="fr-FR" b="1" dirty="0"/>
        </a:p>
      </dgm:t>
    </dgm:pt>
    <dgm:pt modelId="{3F026549-F705-472E-BEC3-88F3A4E3FB1E}" type="parTrans" cxnId="{CF588701-BDEC-4C77-8EEA-6200FF9BF2C0}">
      <dgm:prSet/>
      <dgm:spPr/>
      <dgm:t>
        <a:bodyPr/>
        <a:lstStyle/>
        <a:p>
          <a:endParaRPr lang="fr-FR"/>
        </a:p>
      </dgm:t>
    </dgm:pt>
    <dgm:pt modelId="{8FB13535-AB0A-4D42-9995-8A5271AD00D6}" type="sibTrans" cxnId="{CF588701-BDEC-4C77-8EEA-6200FF9BF2C0}">
      <dgm:prSet/>
      <dgm:spPr/>
      <dgm:t>
        <a:bodyPr/>
        <a:lstStyle/>
        <a:p>
          <a:endParaRPr lang="fr-FR"/>
        </a:p>
      </dgm:t>
    </dgm:pt>
    <dgm:pt modelId="{EA2FBAAF-EEE5-4980-A31C-C2760014BED1}">
      <dgm:prSet phldrT="[Texte]"/>
      <dgm:spPr/>
      <dgm:t>
        <a:bodyPr/>
        <a:lstStyle/>
        <a:p>
          <a:r>
            <a:rPr lang="fr-FR" dirty="0" smtClean="0"/>
            <a:t>Troubles fonctionnels très variables (cœur, foie, estomac, dents, vessie, reins,  vertiges, maux de tête, spasmes vasculaires, troubles de mémoire, irritabilité..)</a:t>
          </a:r>
          <a:endParaRPr lang="fr-FR" dirty="0"/>
        </a:p>
      </dgm:t>
    </dgm:pt>
    <dgm:pt modelId="{6E0F115A-059A-4C60-9661-8570D8BF4793}" type="parTrans" cxnId="{E80AC958-F618-43BB-BC3F-5A1018B2E312}">
      <dgm:prSet/>
      <dgm:spPr/>
      <dgm:t>
        <a:bodyPr/>
        <a:lstStyle/>
        <a:p>
          <a:endParaRPr lang="fr-FR"/>
        </a:p>
      </dgm:t>
    </dgm:pt>
    <dgm:pt modelId="{196491DD-D21C-46E8-BAB1-9090D92C9292}" type="sibTrans" cxnId="{E80AC958-F618-43BB-BC3F-5A1018B2E312}">
      <dgm:prSet/>
      <dgm:spPr/>
      <dgm:t>
        <a:bodyPr/>
        <a:lstStyle/>
        <a:p>
          <a:endParaRPr lang="fr-FR"/>
        </a:p>
      </dgm:t>
    </dgm:pt>
    <dgm:pt modelId="{56BE72BD-72CD-4001-A113-6F27624C69E0}">
      <dgm:prSet phldrT="[Texte]"/>
      <dgm:spPr/>
      <dgm:t>
        <a:bodyPr/>
        <a:lstStyle/>
        <a:p>
          <a:r>
            <a:rPr lang="fr-FR" b="1" dirty="0" smtClean="0"/>
            <a:t>PHASE D’HYPERACTIVITE</a:t>
          </a:r>
          <a:endParaRPr lang="fr-FR" b="1" dirty="0"/>
        </a:p>
      </dgm:t>
    </dgm:pt>
    <dgm:pt modelId="{2D694015-197B-4593-AA71-F0DBBFFD0B5F}" type="parTrans" cxnId="{040371BB-E8E2-4435-9719-8ED39FF0CC95}">
      <dgm:prSet/>
      <dgm:spPr/>
      <dgm:t>
        <a:bodyPr/>
        <a:lstStyle/>
        <a:p>
          <a:endParaRPr lang="fr-FR"/>
        </a:p>
      </dgm:t>
    </dgm:pt>
    <dgm:pt modelId="{0E73E219-08E9-4E6F-9813-DCA39FA706D8}" type="sibTrans" cxnId="{040371BB-E8E2-4435-9719-8ED39FF0CC95}">
      <dgm:prSet/>
      <dgm:spPr/>
      <dgm:t>
        <a:bodyPr/>
        <a:lstStyle/>
        <a:p>
          <a:endParaRPr lang="fr-FR"/>
        </a:p>
      </dgm:t>
    </dgm:pt>
    <dgm:pt modelId="{6A71F960-5C88-4996-8121-64AB849F249D}">
      <dgm:prSet phldrT="[Texte]"/>
      <dgm:spPr/>
      <dgm:t>
        <a:bodyPr/>
        <a:lstStyle/>
        <a:p>
          <a:r>
            <a:rPr lang="fr-FR" dirty="0" smtClean="0"/>
            <a:t>Le surmené se dépense sans réserve à des tâches accessoires : fébrilité mal ajustée aux besoins réels de la situation, perte de la notion de la hiérarchie des problèmes, sentiment d’incapacité à remplir sa tâche.</a:t>
          </a:r>
          <a:endParaRPr lang="fr-FR" dirty="0"/>
        </a:p>
      </dgm:t>
    </dgm:pt>
    <dgm:pt modelId="{FC63EEB2-70DE-490E-8563-7385329B3ED3}" type="parTrans" cxnId="{72F4094B-B264-4836-ADAB-0E1385403023}">
      <dgm:prSet/>
      <dgm:spPr/>
      <dgm:t>
        <a:bodyPr/>
        <a:lstStyle/>
        <a:p>
          <a:endParaRPr lang="fr-FR"/>
        </a:p>
      </dgm:t>
    </dgm:pt>
    <dgm:pt modelId="{696DE319-FD9E-4B83-B920-092993C6A5B6}" type="sibTrans" cxnId="{72F4094B-B264-4836-ADAB-0E1385403023}">
      <dgm:prSet/>
      <dgm:spPr/>
      <dgm:t>
        <a:bodyPr/>
        <a:lstStyle/>
        <a:p>
          <a:endParaRPr lang="fr-FR"/>
        </a:p>
      </dgm:t>
    </dgm:pt>
    <dgm:pt modelId="{4FD65730-2961-41DA-9420-BA8C202C1775}">
      <dgm:prSet phldrT="[Texte]"/>
      <dgm:spPr/>
      <dgm:t>
        <a:bodyPr/>
        <a:lstStyle/>
        <a:p>
          <a:r>
            <a:rPr lang="fr-FR" dirty="0" smtClean="0"/>
            <a:t>Le sujet est anxieux, émotif, dramatise, est méfiant vis à vis de l’entourage. Le bruit devient un supplice, sa concentration baisse.</a:t>
          </a:r>
          <a:endParaRPr lang="fr-FR" dirty="0"/>
        </a:p>
      </dgm:t>
    </dgm:pt>
    <dgm:pt modelId="{5F22B28F-518C-4AE9-94E5-F29A35527BB4}" type="parTrans" cxnId="{9124B5F0-FF48-4FB8-B208-26EF85FF09E6}">
      <dgm:prSet/>
      <dgm:spPr/>
      <dgm:t>
        <a:bodyPr/>
        <a:lstStyle/>
        <a:p>
          <a:endParaRPr lang="fr-FR"/>
        </a:p>
      </dgm:t>
    </dgm:pt>
    <dgm:pt modelId="{40F4798B-9F1D-4D72-B865-0909576BF0AF}" type="sibTrans" cxnId="{9124B5F0-FF48-4FB8-B208-26EF85FF09E6}">
      <dgm:prSet/>
      <dgm:spPr/>
      <dgm:t>
        <a:bodyPr/>
        <a:lstStyle/>
        <a:p>
          <a:endParaRPr lang="fr-FR"/>
        </a:p>
      </dgm:t>
    </dgm:pt>
    <dgm:pt modelId="{98916718-C65D-4892-8BCB-B1B547AF1ABD}">
      <dgm:prSet phldrT="[Texte]"/>
      <dgm:spPr/>
      <dgm:t>
        <a:bodyPr/>
        <a:lstStyle/>
        <a:p>
          <a:r>
            <a:rPr lang="fr-FR" dirty="0" smtClean="0"/>
            <a:t>Sommeil troublé ne permettant pas une récupération suffisante. Le sujet se réveille avec des malaises et des courbatures plus fatigué qu’il ne s’était couché.</a:t>
          </a:r>
          <a:endParaRPr lang="fr-FR" dirty="0"/>
        </a:p>
      </dgm:t>
    </dgm:pt>
    <dgm:pt modelId="{38471744-0E25-46CC-B5CA-61F6E073959F}" type="parTrans" cxnId="{626030BD-90F2-4871-87BE-5861FCA9BE9C}">
      <dgm:prSet/>
      <dgm:spPr/>
      <dgm:t>
        <a:bodyPr/>
        <a:lstStyle/>
        <a:p>
          <a:endParaRPr lang="fr-FR"/>
        </a:p>
      </dgm:t>
    </dgm:pt>
    <dgm:pt modelId="{88854B06-DEF2-42F1-8B1A-46F88A2E9945}" type="sibTrans" cxnId="{626030BD-90F2-4871-87BE-5861FCA9BE9C}">
      <dgm:prSet/>
      <dgm:spPr/>
      <dgm:t>
        <a:bodyPr/>
        <a:lstStyle/>
        <a:p>
          <a:endParaRPr lang="fr-FR"/>
        </a:p>
      </dgm:t>
    </dgm:pt>
    <dgm:pt modelId="{A52C9BBD-8259-417A-A7BE-75AB0226911F}">
      <dgm:prSet/>
      <dgm:spPr/>
      <dgm:t>
        <a:bodyPr/>
        <a:lstStyle/>
        <a:p>
          <a:r>
            <a:rPr lang="fr-FR" b="1" dirty="0" smtClean="0"/>
            <a:t>EPUISEMENT</a:t>
          </a:r>
          <a:endParaRPr lang="fr-FR" b="1" dirty="0"/>
        </a:p>
      </dgm:t>
    </dgm:pt>
    <dgm:pt modelId="{F7F73777-0C06-4411-9E0D-C81586F15825}" type="parTrans" cxnId="{2ED43753-9C7C-4BAD-959D-B46B95AA9A0F}">
      <dgm:prSet/>
      <dgm:spPr/>
      <dgm:t>
        <a:bodyPr/>
        <a:lstStyle/>
        <a:p>
          <a:endParaRPr lang="fr-FR"/>
        </a:p>
      </dgm:t>
    </dgm:pt>
    <dgm:pt modelId="{B3F2720A-FC9F-4F57-9823-AD659E1F62E8}" type="sibTrans" cxnId="{2ED43753-9C7C-4BAD-959D-B46B95AA9A0F}">
      <dgm:prSet/>
      <dgm:spPr/>
      <dgm:t>
        <a:bodyPr/>
        <a:lstStyle/>
        <a:p>
          <a:endParaRPr lang="fr-FR"/>
        </a:p>
      </dgm:t>
    </dgm:pt>
    <dgm:pt modelId="{A1E1B46F-61F5-4227-9CE7-5FD6781ED55E}">
      <dgm:prSet/>
      <dgm:spPr/>
      <dgm:t>
        <a:bodyPr/>
        <a:lstStyle/>
        <a:p>
          <a:r>
            <a:rPr lang="fr-FR" dirty="0" smtClean="0"/>
            <a:t>Le surmené devient apathique, décroche de ses centres d’intérêt, entame une phase de dépression qui peut correspondre à un effondrement de la santé.</a:t>
          </a:r>
          <a:endParaRPr lang="fr-FR" dirty="0"/>
        </a:p>
      </dgm:t>
    </dgm:pt>
    <dgm:pt modelId="{8D1BB8B9-F47B-44E0-B593-1F31DDF4C815}" type="parTrans" cxnId="{A4DA7CAC-0A7D-4694-91B6-648186527597}">
      <dgm:prSet/>
      <dgm:spPr/>
      <dgm:t>
        <a:bodyPr/>
        <a:lstStyle/>
        <a:p>
          <a:endParaRPr lang="fr-FR"/>
        </a:p>
      </dgm:t>
    </dgm:pt>
    <dgm:pt modelId="{4AF471C6-D8E9-449B-A078-3F5B67DC46C9}" type="sibTrans" cxnId="{A4DA7CAC-0A7D-4694-91B6-648186527597}">
      <dgm:prSet/>
      <dgm:spPr/>
      <dgm:t>
        <a:bodyPr/>
        <a:lstStyle/>
        <a:p>
          <a:endParaRPr lang="fr-FR"/>
        </a:p>
      </dgm:t>
    </dgm:pt>
    <dgm:pt modelId="{412F65EC-12DA-4580-886A-73D46720A6D6}">
      <dgm:prSet/>
      <dgm:spPr/>
      <dgm:t>
        <a:bodyPr/>
        <a:lstStyle/>
        <a:p>
          <a:r>
            <a:rPr lang="fr-FR" dirty="0" smtClean="0"/>
            <a:t>Les troubles fonctionnels basculent en lésion organique.</a:t>
          </a:r>
          <a:endParaRPr lang="fr-FR" dirty="0"/>
        </a:p>
      </dgm:t>
    </dgm:pt>
    <dgm:pt modelId="{E4CBE20C-EA91-4EBB-8579-F1E5EE006A03}" type="parTrans" cxnId="{317E5B58-8B78-47C2-96FD-2F877AE1CE33}">
      <dgm:prSet/>
      <dgm:spPr/>
      <dgm:t>
        <a:bodyPr/>
        <a:lstStyle/>
        <a:p>
          <a:endParaRPr lang="fr-FR"/>
        </a:p>
      </dgm:t>
    </dgm:pt>
    <dgm:pt modelId="{1524CDB0-5733-49F1-89AF-925AA6C4405F}" type="sibTrans" cxnId="{317E5B58-8B78-47C2-96FD-2F877AE1CE33}">
      <dgm:prSet/>
      <dgm:spPr/>
      <dgm:t>
        <a:bodyPr/>
        <a:lstStyle/>
        <a:p>
          <a:endParaRPr lang="fr-FR"/>
        </a:p>
      </dgm:t>
    </dgm:pt>
    <dgm:pt modelId="{AD0B1A9E-4EF1-46C4-9DD7-D4B02054CC9E}" type="pres">
      <dgm:prSet presAssocID="{87C8A32D-3412-4403-BF49-BB479D6A33D5}" presName="linearFlow" presStyleCnt="0">
        <dgm:presLayoutVars>
          <dgm:dir/>
          <dgm:animLvl val="lvl"/>
          <dgm:resizeHandles val="exact"/>
        </dgm:presLayoutVars>
      </dgm:prSet>
      <dgm:spPr/>
      <dgm:t>
        <a:bodyPr/>
        <a:lstStyle/>
        <a:p>
          <a:endParaRPr lang="en-US"/>
        </a:p>
      </dgm:t>
    </dgm:pt>
    <dgm:pt modelId="{65D26560-FFCA-40BE-983D-882688C42828}" type="pres">
      <dgm:prSet presAssocID="{5E5B6CC8-32B8-4607-8881-5CFFD24B7714}" presName="composite" presStyleCnt="0"/>
      <dgm:spPr/>
    </dgm:pt>
    <dgm:pt modelId="{ACB8EC23-0B50-4C8F-BB95-E4DA3DD81828}" type="pres">
      <dgm:prSet presAssocID="{5E5B6CC8-32B8-4607-8881-5CFFD24B7714}" presName="parTx" presStyleLbl="node1" presStyleIdx="0" presStyleCnt="3">
        <dgm:presLayoutVars>
          <dgm:chMax val="0"/>
          <dgm:chPref val="0"/>
          <dgm:bulletEnabled val="1"/>
        </dgm:presLayoutVars>
      </dgm:prSet>
      <dgm:spPr/>
      <dgm:t>
        <a:bodyPr/>
        <a:lstStyle/>
        <a:p>
          <a:endParaRPr lang="fr-FR"/>
        </a:p>
      </dgm:t>
    </dgm:pt>
    <dgm:pt modelId="{4ED50604-AF48-4638-A20F-8698FC347488}" type="pres">
      <dgm:prSet presAssocID="{5E5B6CC8-32B8-4607-8881-5CFFD24B7714}" presName="parSh" presStyleLbl="node1" presStyleIdx="0" presStyleCnt="3"/>
      <dgm:spPr/>
      <dgm:t>
        <a:bodyPr/>
        <a:lstStyle/>
        <a:p>
          <a:endParaRPr lang="fr-FR"/>
        </a:p>
      </dgm:t>
    </dgm:pt>
    <dgm:pt modelId="{AFAFFF27-157F-4029-8B40-42A770EEDDCA}" type="pres">
      <dgm:prSet presAssocID="{5E5B6CC8-32B8-4607-8881-5CFFD24B7714}" presName="desTx" presStyleLbl="fgAcc1" presStyleIdx="0" presStyleCnt="3" custScaleX="117474">
        <dgm:presLayoutVars>
          <dgm:bulletEnabled val="1"/>
        </dgm:presLayoutVars>
      </dgm:prSet>
      <dgm:spPr/>
      <dgm:t>
        <a:bodyPr/>
        <a:lstStyle/>
        <a:p>
          <a:endParaRPr lang="fr-FR"/>
        </a:p>
      </dgm:t>
    </dgm:pt>
    <dgm:pt modelId="{FB7D6E9E-5613-4559-B6E4-4078F0B98F40}" type="pres">
      <dgm:prSet presAssocID="{8FB13535-AB0A-4D42-9995-8A5271AD00D6}" presName="sibTrans" presStyleLbl="sibTrans2D1" presStyleIdx="0" presStyleCnt="2"/>
      <dgm:spPr/>
      <dgm:t>
        <a:bodyPr/>
        <a:lstStyle/>
        <a:p>
          <a:endParaRPr lang="en-US"/>
        </a:p>
      </dgm:t>
    </dgm:pt>
    <dgm:pt modelId="{4D22FAE7-62F1-415D-AD66-FC5B69842015}" type="pres">
      <dgm:prSet presAssocID="{8FB13535-AB0A-4D42-9995-8A5271AD00D6}" presName="connTx" presStyleLbl="sibTrans2D1" presStyleIdx="0" presStyleCnt="2"/>
      <dgm:spPr/>
      <dgm:t>
        <a:bodyPr/>
        <a:lstStyle/>
        <a:p>
          <a:endParaRPr lang="en-US"/>
        </a:p>
      </dgm:t>
    </dgm:pt>
    <dgm:pt modelId="{898AD475-4C7C-403C-A23E-9E1654979A14}" type="pres">
      <dgm:prSet presAssocID="{56BE72BD-72CD-4001-A113-6F27624C69E0}" presName="composite" presStyleCnt="0"/>
      <dgm:spPr/>
    </dgm:pt>
    <dgm:pt modelId="{4CCE1999-FEE1-4AAD-BD4D-7D5D466AE344}" type="pres">
      <dgm:prSet presAssocID="{56BE72BD-72CD-4001-A113-6F27624C69E0}" presName="parTx" presStyleLbl="node1" presStyleIdx="0" presStyleCnt="3">
        <dgm:presLayoutVars>
          <dgm:chMax val="0"/>
          <dgm:chPref val="0"/>
          <dgm:bulletEnabled val="1"/>
        </dgm:presLayoutVars>
      </dgm:prSet>
      <dgm:spPr/>
      <dgm:t>
        <a:bodyPr/>
        <a:lstStyle/>
        <a:p>
          <a:endParaRPr lang="fr-FR"/>
        </a:p>
      </dgm:t>
    </dgm:pt>
    <dgm:pt modelId="{45EBC62F-A28B-48B2-B80B-F13B35CE7050}" type="pres">
      <dgm:prSet presAssocID="{56BE72BD-72CD-4001-A113-6F27624C69E0}" presName="parSh" presStyleLbl="node1" presStyleIdx="1" presStyleCnt="3"/>
      <dgm:spPr/>
      <dgm:t>
        <a:bodyPr/>
        <a:lstStyle/>
        <a:p>
          <a:endParaRPr lang="fr-FR"/>
        </a:p>
      </dgm:t>
    </dgm:pt>
    <dgm:pt modelId="{DD283BB7-E60D-46A8-9BD7-89B61DCEB44C}" type="pres">
      <dgm:prSet presAssocID="{56BE72BD-72CD-4001-A113-6F27624C69E0}" presName="desTx" presStyleLbl="fgAcc1" presStyleIdx="1" presStyleCnt="3" custScaleX="115757">
        <dgm:presLayoutVars>
          <dgm:bulletEnabled val="1"/>
        </dgm:presLayoutVars>
      </dgm:prSet>
      <dgm:spPr/>
      <dgm:t>
        <a:bodyPr/>
        <a:lstStyle/>
        <a:p>
          <a:endParaRPr lang="fr-FR"/>
        </a:p>
      </dgm:t>
    </dgm:pt>
    <dgm:pt modelId="{18A439E8-A106-4796-AB9C-75EABCC3AE79}" type="pres">
      <dgm:prSet presAssocID="{0E73E219-08E9-4E6F-9813-DCA39FA706D8}" presName="sibTrans" presStyleLbl="sibTrans2D1" presStyleIdx="1" presStyleCnt="2"/>
      <dgm:spPr/>
      <dgm:t>
        <a:bodyPr/>
        <a:lstStyle/>
        <a:p>
          <a:endParaRPr lang="en-US"/>
        </a:p>
      </dgm:t>
    </dgm:pt>
    <dgm:pt modelId="{7B7FBF0F-6E20-4F32-885D-0DE6F2674DEF}" type="pres">
      <dgm:prSet presAssocID="{0E73E219-08E9-4E6F-9813-DCA39FA706D8}" presName="connTx" presStyleLbl="sibTrans2D1" presStyleIdx="1" presStyleCnt="2"/>
      <dgm:spPr/>
      <dgm:t>
        <a:bodyPr/>
        <a:lstStyle/>
        <a:p>
          <a:endParaRPr lang="en-US"/>
        </a:p>
      </dgm:t>
    </dgm:pt>
    <dgm:pt modelId="{2479B77F-C153-4372-A15D-022090392BB7}" type="pres">
      <dgm:prSet presAssocID="{A52C9BBD-8259-417A-A7BE-75AB0226911F}" presName="composite" presStyleCnt="0"/>
      <dgm:spPr/>
    </dgm:pt>
    <dgm:pt modelId="{1C7EB3D2-D700-4A2D-8107-539970F76500}" type="pres">
      <dgm:prSet presAssocID="{A52C9BBD-8259-417A-A7BE-75AB0226911F}" presName="parTx" presStyleLbl="node1" presStyleIdx="1" presStyleCnt="3">
        <dgm:presLayoutVars>
          <dgm:chMax val="0"/>
          <dgm:chPref val="0"/>
          <dgm:bulletEnabled val="1"/>
        </dgm:presLayoutVars>
      </dgm:prSet>
      <dgm:spPr/>
      <dgm:t>
        <a:bodyPr/>
        <a:lstStyle/>
        <a:p>
          <a:endParaRPr lang="fr-FR"/>
        </a:p>
      </dgm:t>
    </dgm:pt>
    <dgm:pt modelId="{20B11965-6B79-4A25-9ACD-7C16EEA65F9D}" type="pres">
      <dgm:prSet presAssocID="{A52C9BBD-8259-417A-A7BE-75AB0226911F}" presName="parSh" presStyleLbl="node1" presStyleIdx="2" presStyleCnt="3"/>
      <dgm:spPr/>
      <dgm:t>
        <a:bodyPr/>
        <a:lstStyle/>
        <a:p>
          <a:endParaRPr lang="fr-FR"/>
        </a:p>
      </dgm:t>
    </dgm:pt>
    <dgm:pt modelId="{C073B70B-8844-4D1F-ACC1-2587A582B2B3}" type="pres">
      <dgm:prSet presAssocID="{A52C9BBD-8259-417A-A7BE-75AB0226911F}" presName="desTx" presStyleLbl="fgAcc1" presStyleIdx="2" presStyleCnt="3" custScaleX="114615">
        <dgm:presLayoutVars>
          <dgm:bulletEnabled val="1"/>
        </dgm:presLayoutVars>
      </dgm:prSet>
      <dgm:spPr/>
      <dgm:t>
        <a:bodyPr/>
        <a:lstStyle/>
        <a:p>
          <a:endParaRPr lang="fr-FR"/>
        </a:p>
      </dgm:t>
    </dgm:pt>
  </dgm:ptLst>
  <dgm:cxnLst>
    <dgm:cxn modelId="{A984B4FE-496E-4378-AB03-175251CACD56}" type="presOf" srcId="{56BE72BD-72CD-4001-A113-6F27624C69E0}" destId="{45EBC62F-A28B-48B2-B80B-F13B35CE7050}" srcOrd="1" destOrd="0" presId="urn:microsoft.com/office/officeart/2005/8/layout/process3"/>
    <dgm:cxn modelId="{040371BB-E8E2-4435-9719-8ED39FF0CC95}" srcId="{87C8A32D-3412-4403-BF49-BB479D6A33D5}" destId="{56BE72BD-72CD-4001-A113-6F27624C69E0}" srcOrd="1" destOrd="0" parTransId="{2D694015-197B-4593-AA71-F0DBBFFD0B5F}" sibTransId="{0E73E219-08E9-4E6F-9813-DCA39FA706D8}"/>
    <dgm:cxn modelId="{8578EFA9-355A-44A6-B41E-627305D9DE4D}" type="presOf" srcId="{98916718-C65D-4892-8BCB-B1B547AF1ABD}" destId="{DD283BB7-E60D-46A8-9BD7-89B61DCEB44C}" srcOrd="0" destOrd="1" presId="urn:microsoft.com/office/officeart/2005/8/layout/process3"/>
    <dgm:cxn modelId="{E80AC958-F618-43BB-BC3F-5A1018B2E312}" srcId="{5E5B6CC8-32B8-4607-8881-5CFFD24B7714}" destId="{EA2FBAAF-EEE5-4980-A31C-C2760014BED1}" srcOrd="0" destOrd="0" parTransId="{6E0F115A-059A-4C60-9661-8570D8BF4793}" sibTransId="{196491DD-D21C-46E8-BAB1-9090D92C9292}"/>
    <dgm:cxn modelId="{A4DA7CAC-0A7D-4694-91B6-648186527597}" srcId="{A52C9BBD-8259-417A-A7BE-75AB0226911F}" destId="{A1E1B46F-61F5-4227-9CE7-5FD6781ED55E}" srcOrd="0" destOrd="0" parTransId="{8D1BB8B9-F47B-44E0-B593-1F31DDF4C815}" sibTransId="{4AF471C6-D8E9-449B-A078-3F5B67DC46C9}"/>
    <dgm:cxn modelId="{38D93D5F-16A8-45B5-8EC3-7898E07AC6D4}" type="presOf" srcId="{6A71F960-5C88-4996-8121-64AB849F249D}" destId="{DD283BB7-E60D-46A8-9BD7-89B61DCEB44C}" srcOrd="0" destOrd="0" presId="urn:microsoft.com/office/officeart/2005/8/layout/process3"/>
    <dgm:cxn modelId="{CF588701-BDEC-4C77-8EEA-6200FF9BF2C0}" srcId="{87C8A32D-3412-4403-BF49-BB479D6A33D5}" destId="{5E5B6CC8-32B8-4607-8881-5CFFD24B7714}" srcOrd="0" destOrd="0" parTransId="{3F026549-F705-472E-BEC3-88F3A4E3FB1E}" sibTransId="{8FB13535-AB0A-4D42-9995-8A5271AD00D6}"/>
    <dgm:cxn modelId="{226BE372-0A2C-49DA-A821-8594EEA19504}" type="presOf" srcId="{412F65EC-12DA-4580-886A-73D46720A6D6}" destId="{C073B70B-8844-4D1F-ACC1-2587A582B2B3}" srcOrd="0" destOrd="1" presId="urn:microsoft.com/office/officeart/2005/8/layout/process3"/>
    <dgm:cxn modelId="{9124B5F0-FF48-4FB8-B208-26EF85FF09E6}" srcId="{5E5B6CC8-32B8-4607-8881-5CFFD24B7714}" destId="{4FD65730-2961-41DA-9420-BA8C202C1775}" srcOrd="1" destOrd="0" parTransId="{5F22B28F-518C-4AE9-94E5-F29A35527BB4}" sibTransId="{40F4798B-9F1D-4D72-B865-0909576BF0AF}"/>
    <dgm:cxn modelId="{9965BA52-4EE2-48EB-8684-471D828B1B9D}" type="presOf" srcId="{A1E1B46F-61F5-4227-9CE7-5FD6781ED55E}" destId="{C073B70B-8844-4D1F-ACC1-2587A582B2B3}" srcOrd="0" destOrd="0" presId="urn:microsoft.com/office/officeart/2005/8/layout/process3"/>
    <dgm:cxn modelId="{4B7CF714-409E-4E5B-AE74-CDB0B6DEC823}" type="presOf" srcId="{5E5B6CC8-32B8-4607-8881-5CFFD24B7714}" destId="{4ED50604-AF48-4638-A20F-8698FC347488}" srcOrd="1" destOrd="0" presId="urn:microsoft.com/office/officeart/2005/8/layout/process3"/>
    <dgm:cxn modelId="{D99E642A-669F-462D-8440-319E7935DA2B}" type="presOf" srcId="{87C8A32D-3412-4403-BF49-BB479D6A33D5}" destId="{AD0B1A9E-4EF1-46C4-9DD7-D4B02054CC9E}" srcOrd="0" destOrd="0" presId="urn:microsoft.com/office/officeart/2005/8/layout/process3"/>
    <dgm:cxn modelId="{2ED43753-9C7C-4BAD-959D-B46B95AA9A0F}" srcId="{87C8A32D-3412-4403-BF49-BB479D6A33D5}" destId="{A52C9BBD-8259-417A-A7BE-75AB0226911F}" srcOrd="2" destOrd="0" parTransId="{F7F73777-0C06-4411-9E0D-C81586F15825}" sibTransId="{B3F2720A-FC9F-4F57-9823-AD659E1F62E8}"/>
    <dgm:cxn modelId="{AD96ECBA-3E04-4C4A-AA8B-9FA3EF1176EA}" type="presOf" srcId="{5E5B6CC8-32B8-4607-8881-5CFFD24B7714}" destId="{ACB8EC23-0B50-4C8F-BB95-E4DA3DD81828}" srcOrd="0" destOrd="0" presId="urn:microsoft.com/office/officeart/2005/8/layout/process3"/>
    <dgm:cxn modelId="{4F144CDF-AA32-4E12-B07A-57875D0C68CE}" type="presOf" srcId="{0E73E219-08E9-4E6F-9813-DCA39FA706D8}" destId="{7B7FBF0F-6E20-4F32-885D-0DE6F2674DEF}" srcOrd="1" destOrd="0" presId="urn:microsoft.com/office/officeart/2005/8/layout/process3"/>
    <dgm:cxn modelId="{72F4094B-B264-4836-ADAB-0E1385403023}" srcId="{56BE72BD-72CD-4001-A113-6F27624C69E0}" destId="{6A71F960-5C88-4996-8121-64AB849F249D}" srcOrd="0" destOrd="0" parTransId="{FC63EEB2-70DE-490E-8563-7385329B3ED3}" sibTransId="{696DE319-FD9E-4B83-B920-092993C6A5B6}"/>
    <dgm:cxn modelId="{754EF0D6-4D27-4690-8072-5223A6245357}" type="presOf" srcId="{EA2FBAAF-EEE5-4980-A31C-C2760014BED1}" destId="{AFAFFF27-157F-4029-8B40-42A770EEDDCA}" srcOrd="0" destOrd="0" presId="urn:microsoft.com/office/officeart/2005/8/layout/process3"/>
    <dgm:cxn modelId="{1D1D5005-48A4-4499-B629-01384FF145ED}" type="presOf" srcId="{8FB13535-AB0A-4D42-9995-8A5271AD00D6}" destId="{FB7D6E9E-5613-4559-B6E4-4078F0B98F40}" srcOrd="0" destOrd="0" presId="urn:microsoft.com/office/officeart/2005/8/layout/process3"/>
    <dgm:cxn modelId="{7DD3C3EA-BE33-4542-B1CC-661679612E99}" type="presOf" srcId="{56BE72BD-72CD-4001-A113-6F27624C69E0}" destId="{4CCE1999-FEE1-4AAD-BD4D-7D5D466AE344}" srcOrd="0" destOrd="0" presId="urn:microsoft.com/office/officeart/2005/8/layout/process3"/>
    <dgm:cxn modelId="{626030BD-90F2-4871-87BE-5861FCA9BE9C}" srcId="{56BE72BD-72CD-4001-A113-6F27624C69E0}" destId="{98916718-C65D-4892-8BCB-B1B547AF1ABD}" srcOrd="1" destOrd="0" parTransId="{38471744-0E25-46CC-B5CA-61F6E073959F}" sibTransId="{88854B06-DEF2-42F1-8B1A-46F88A2E9945}"/>
    <dgm:cxn modelId="{135751DC-8DDE-4640-BB8F-B9BA1DB54AB5}" type="presOf" srcId="{4FD65730-2961-41DA-9420-BA8C202C1775}" destId="{AFAFFF27-157F-4029-8B40-42A770EEDDCA}" srcOrd="0" destOrd="1" presId="urn:microsoft.com/office/officeart/2005/8/layout/process3"/>
    <dgm:cxn modelId="{745A9DE8-A023-4128-923F-C708AE866A48}" type="presOf" srcId="{A52C9BBD-8259-417A-A7BE-75AB0226911F}" destId="{20B11965-6B79-4A25-9ACD-7C16EEA65F9D}" srcOrd="1" destOrd="0" presId="urn:microsoft.com/office/officeart/2005/8/layout/process3"/>
    <dgm:cxn modelId="{C31DCA96-893E-46F0-A169-C8DADB9718D8}" type="presOf" srcId="{0E73E219-08E9-4E6F-9813-DCA39FA706D8}" destId="{18A439E8-A106-4796-AB9C-75EABCC3AE79}" srcOrd="0" destOrd="0" presId="urn:microsoft.com/office/officeart/2005/8/layout/process3"/>
    <dgm:cxn modelId="{317E5B58-8B78-47C2-96FD-2F877AE1CE33}" srcId="{A52C9BBD-8259-417A-A7BE-75AB0226911F}" destId="{412F65EC-12DA-4580-886A-73D46720A6D6}" srcOrd="1" destOrd="0" parTransId="{E4CBE20C-EA91-4EBB-8579-F1E5EE006A03}" sibTransId="{1524CDB0-5733-49F1-89AF-925AA6C4405F}"/>
    <dgm:cxn modelId="{F93A07BA-0977-40BD-8D0E-847A6A51DAFD}" type="presOf" srcId="{8FB13535-AB0A-4D42-9995-8A5271AD00D6}" destId="{4D22FAE7-62F1-415D-AD66-FC5B69842015}" srcOrd="1" destOrd="0" presId="urn:microsoft.com/office/officeart/2005/8/layout/process3"/>
    <dgm:cxn modelId="{56E2E3C5-1D11-4C84-BDB8-8C50FB7709DA}" type="presOf" srcId="{A52C9BBD-8259-417A-A7BE-75AB0226911F}" destId="{1C7EB3D2-D700-4A2D-8107-539970F76500}" srcOrd="0" destOrd="0" presId="urn:microsoft.com/office/officeart/2005/8/layout/process3"/>
    <dgm:cxn modelId="{AC125C62-846E-477A-A69C-D06E48020651}" type="presParOf" srcId="{AD0B1A9E-4EF1-46C4-9DD7-D4B02054CC9E}" destId="{65D26560-FFCA-40BE-983D-882688C42828}" srcOrd="0" destOrd="0" presId="urn:microsoft.com/office/officeart/2005/8/layout/process3"/>
    <dgm:cxn modelId="{9BCD604A-EB70-426D-9810-F7880DE58BE0}" type="presParOf" srcId="{65D26560-FFCA-40BE-983D-882688C42828}" destId="{ACB8EC23-0B50-4C8F-BB95-E4DA3DD81828}" srcOrd="0" destOrd="0" presId="urn:microsoft.com/office/officeart/2005/8/layout/process3"/>
    <dgm:cxn modelId="{84716D6F-A8F7-45A4-B587-CD444A2835C6}" type="presParOf" srcId="{65D26560-FFCA-40BE-983D-882688C42828}" destId="{4ED50604-AF48-4638-A20F-8698FC347488}" srcOrd="1" destOrd="0" presId="urn:microsoft.com/office/officeart/2005/8/layout/process3"/>
    <dgm:cxn modelId="{717A89B7-1B9D-4653-AE38-9F31337C7B78}" type="presParOf" srcId="{65D26560-FFCA-40BE-983D-882688C42828}" destId="{AFAFFF27-157F-4029-8B40-42A770EEDDCA}" srcOrd="2" destOrd="0" presId="urn:microsoft.com/office/officeart/2005/8/layout/process3"/>
    <dgm:cxn modelId="{7EA9A6B0-FBB1-4F9B-8225-BE44E3FECA85}" type="presParOf" srcId="{AD0B1A9E-4EF1-46C4-9DD7-D4B02054CC9E}" destId="{FB7D6E9E-5613-4559-B6E4-4078F0B98F40}" srcOrd="1" destOrd="0" presId="urn:microsoft.com/office/officeart/2005/8/layout/process3"/>
    <dgm:cxn modelId="{0A1D9610-6506-423E-85CC-D2FAEE78153B}" type="presParOf" srcId="{FB7D6E9E-5613-4559-B6E4-4078F0B98F40}" destId="{4D22FAE7-62F1-415D-AD66-FC5B69842015}" srcOrd="0" destOrd="0" presId="urn:microsoft.com/office/officeart/2005/8/layout/process3"/>
    <dgm:cxn modelId="{82B4FDAB-044B-49EB-A96F-9736B633A259}" type="presParOf" srcId="{AD0B1A9E-4EF1-46C4-9DD7-D4B02054CC9E}" destId="{898AD475-4C7C-403C-A23E-9E1654979A14}" srcOrd="2" destOrd="0" presId="urn:microsoft.com/office/officeart/2005/8/layout/process3"/>
    <dgm:cxn modelId="{C28C9C76-D332-48D4-A128-4B779B4B3688}" type="presParOf" srcId="{898AD475-4C7C-403C-A23E-9E1654979A14}" destId="{4CCE1999-FEE1-4AAD-BD4D-7D5D466AE344}" srcOrd="0" destOrd="0" presId="urn:microsoft.com/office/officeart/2005/8/layout/process3"/>
    <dgm:cxn modelId="{69DFF1CF-AB34-46BF-8120-A492477F93EC}" type="presParOf" srcId="{898AD475-4C7C-403C-A23E-9E1654979A14}" destId="{45EBC62F-A28B-48B2-B80B-F13B35CE7050}" srcOrd="1" destOrd="0" presId="urn:microsoft.com/office/officeart/2005/8/layout/process3"/>
    <dgm:cxn modelId="{BBAAD97B-F135-4E55-80FF-B5B15BC7018A}" type="presParOf" srcId="{898AD475-4C7C-403C-A23E-9E1654979A14}" destId="{DD283BB7-E60D-46A8-9BD7-89B61DCEB44C}" srcOrd="2" destOrd="0" presId="urn:microsoft.com/office/officeart/2005/8/layout/process3"/>
    <dgm:cxn modelId="{05CAD279-2705-4EAF-BDCF-E8FA4AB152C2}" type="presParOf" srcId="{AD0B1A9E-4EF1-46C4-9DD7-D4B02054CC9E}" destId="{18A439E8-A106-4796-AB9C-75EABCC3AE79}" srcOrd="3" destOrd="0" presId="urn:microsoft.com/office/officeart/2005/8/layout/process3"/>
    <dgm:cxn modelId="{04613A25-62D2-4B70-8ECE-6CE82744B8D7}" type="presParOf" srcId="{18A439E8-A106-4796-AB9C-75EABCC3AE79}" destId="{7B7FBF0F-6E20-4F32-885D-0DE6F2674DEF}" srcOrd="0" destOrd="0" presId="urn:microsoft.com/office/officeart/2005/8/layout/process3"/>
    <dgm:cxn modelId="{EE793341-13C1-4C64-9B4C-EBD2DC956624}" type="presParOf" srcId="{AD0B1A9E-4EF1-46C4-9DD7-D4B02054CC9E}" destId="{2479B77F-C153-4372-A15D-022090392BB7}" srcOrd="4" destOrd="0" presId="urn:microsoft.com/office/officeart/2005/8/layout/process3"/>
    <dgm:cxn modelId="{E0D21E52-5908-46FC-BD1E-C136B9622C75}" type="presParOf" srcId="{2479B77F-C153-4372-A15D-022090392BB7}" destId="{1C7EB3D2-D700-4A2D-8107-539970F76500}" srcOrd="0" destOrd="0" presId="urn:microsoft.com/office/officeart/2005/8/layout/process3"/>
    <dgm:cxn modelId="{FCBE411A-94EC-4A5B-A217-F9F7B4772843}" type="presParOf" srcId="{2479B77F-C153-4372-A15D-022090392BB7}" destId="{20B11965-6B79-4A25-9ACD-7C16EEA65F9D}" srcOrd="1" destOrd="0" presId="urn:microsoft.com/office/officeart/2005/8/layout/process3"/>
    <dgm:cxn modelId="{A248D351-0103-4667-B7D3-0D64D7C9AE4D}" type="presParOf" srcId="{2479B77F-C153-4372-A15D-022090392BB7}" destId="{C073B70B-8844-4D1F-ACC1-2587A582B2B3}" srcOrd="2" destOrd="0" presId="urn:microsoft.com/office/officeart/2005/8/layout/process3"/>
  </dgm:cxnLst>
  <dgm:bg/>
  <dgm:whole/>
  <dgm:extLst>
    <a:ext uri="http://schemas.microsoft.com/office/drawing/2008/diagram">
      <dsp:dataModelExt xmlns="" xmlns:dgm="http://schemas.openxmlformats.org/drawingml/2006/diagram" xmlns:a="http://schemas.openxmlformats.org/drawingml/2006/main"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4F110-6C6E-495F-B405-D9E4649E6B9E}">
      <dsp:nvSpPr>
        <dsp:cNvPr id="0" name=""/>
        <dsp:cNvSpPr/>
      </dsp:nvSpPr>
      <dsp:spPr>
        <a:xfrm>
          <a:off x="901181" y="1078"/>
          <a:ext cx="2239057" cy="134343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Mécanique</a:t>
          </a:r>
          <a:endParaRPr lang="fr-FR" sz="2400" kern="1200" dirty="0"/>
        </a:p>
      </dsp:txBody>
      <dsp:txXfrm>
        <a:off x="901181" y="1078"/>
        <a:ext cx="2239057" cy="1343434"/>
      </dsp:txXfrm>
    </dsp:sp>
    <dsp:sp modelId="{5787E8D2-41B5-4F1C-B3AF-A8BD5DEC6F81}">
      <dsp:nvSpPr>
        <dsp:cNvPr id="0" name=""/>
        <dsp:cNvSpPr/>
      </dsp:nvSpPr>
      <dsp:spPr>
        <a:xfrm>
          <a:off x="3364144" y="1078"/>
          <a:ext cx="2239057" cy="134343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Cellulaire</a:t>
          </a:r>
          <a:endParaRPr lang="fr-FR" sz="2400" kern="1200" dirty="0"/>
        </a:p>
      </dsp:txBody>
      <dsp:txXfrm>
        <a:off x="3364144" y="1078"/>
        <a:ext cx="2239057" cy="1343434"/>
      </dsp:txXfrm>
    </dsp:sp>
    <dsp:sp modelId="{740EE3E0-0BAC-4B47-B246-3CB0373E077D}">
      <dsp:nvSpPr>
        <dsp:cNvPr id="0" name=""/>
        <dsp:cNvSpPr/>
      </dsp:nvSpPr>
      <dsp:spPr>
        <a:xfrm>
          <a:off x="901181" y="1568418"/>
          <a:ext cx="2239057" cy="134343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Musculaire et organique</a:t>
          </a:r>
          <a:endParaRPr lang="fr-FR" sz="2400" kern="1200" dirty="0"/>
        </a:p>
      </dsp:txBody>
      <dsp:txXfrm>
        <a:off x="901181" y="1568418"/>
        <a:ext cx="2239057" cy="1343434"/>
      </dsp:txXfrm>
    </dsp:sp>
    <dsp:sp modelId="{F52D26B2-95D9-4DB3-9FB9-2104FD29B357}">
      <dsp:nvSpPr>
        <dsp:cNvPr id="0" name=""/>
        <dsp:cNvSpPr/>
      </dsp:nvSpPr>
      <dsp:spPr>
        <a:xfrm>
          <a:off x="3364144" y="1568418"/>
          <a:ext cx="2239057" cy="134343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Sensorielle et nerveuse</a:t>
          </a:r>
          <a:endParaRPr lang="fr-FR" sz="2400" kern="1200" dirty="0"/>
        </a:p>
      </dsp:txBody>
      <dsp:txXfrm>
        <a:off x="3364144" y="1568418"/>
        <a:ext cx="2239057" cy="1343434"/>
      </dsp:txXfrm>
    </dsp:sp>
    <dsp:sp modelId="{5CA3BDFE-D01C-4306-AFBB-3A815CE02921}">
      <dsp:nvSpPr>
        <dsp:cNvPr id="0" name=""/>
        <dsp:cNvSpPr/>
      </dsp:nvSpPr>
      <dsp:spPr>
        <a:xfrm>
          <a:off x="901181" y="3135759"/>
          <a:ext cx="2239057" cy="134343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Psychique et mentale</a:t>
          </a:r>
          <a:endParaRPr lang="fr-FR" sz="2400" kern="1200" dirty="0"/>
        </a:p>
      </dsp:txBody>
      <dsp:txXfrm>
        <a:off x="901181" y="3135759"/>
        <a:ext cx="2239057" cy="1343434"/>
      </dsp:txXfrm>
    </dsp:sp>
    <dsp:sp modelId="{E9E9598B-1D3F-4BD0-A51B-3E338069D875}">
      <dsp:nvSpPr>
        <dsp:cNvPr id="0" name=""/>
        <dsp:cNvSpPr/>
      </dsp:nvSpPr>
      <dsp:spPr>
        <a:xfrm>
          <a:off x="3364144" y="3135759"/>
          <a:ext cx="2239057" cy="134343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Existentielle et sociologique</a:t>
          </a:r>
          <a:endParaRPr lang="fr-FR" sz="2400" kern="1200" dirty="0"/>
        </a:p>
      </dsp:txBody>
      <dsp:txXfrm>
        <a:off x="3364144" y="3135759"/>
        <a:ext cx="2239057" cy="1343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B124A-E3D2-4234-8CCF-30C3F327FF1C}">
      <dsp:nvSpPr>
        <dsp:cNvPr id="0" name=""/>
        <dsp:cNvSpPr/>
      </dsp:nvSpPr>
      <dsp:spPr>
        <a:xfrm>
          <a:off x="0" y="500527"/>
          <a:ext cx="609600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kern="1200" dirty="0" smtClean="0"/>
            <a:t>Type, fréquence, nombre de cycles</a:t>
          </a:r>
          <a:endParaRPr lang="fr-FR" sz="3200" kern="1200" dirty="0"/>
        </a:p>
      </dsp:txBody>
      <dsp:txXfrm>
        <a:off x="37467" y="537994"/>
        <a:ext cx="6021066" cy="692586"/>
      </dsp:txXfrm>
    </dsp:sp>
    <dsp:sp modelId="{136FE7F6-FAAB-4907-BE11-5D5B9C59A0E6}">
      <dsp:nvSpPr>
        <dsp:cNvPr id="0" name=""/>
        <dsp:cNvSpPr/>
      </dsp:nvSpPr>
      <dsp:spPr>
        <a:xfrm>
          <a:off x="0" y="1360207"/>
          <a:ext cx="609600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kern="1200" dirty="0" smtClean="0"/>
            <a:t>Nature, durée, intensité des efforts</a:t>
          </a:r>
          <a:endParaRPr lang="fr-FR" sz="3200" kern="1200" dirty="0"/>
        </a:p>
      </dsp:txBody>
      <dsp:txXfrm>
        <a:off x="37467" y="1397674"/>
        <a:ext cx="6021066" cy="692586"/>
      </dsp:txXfrm>
    </dsp:sp>
    <dsp:sp modelId="{580BD7D3-1FAC-44B8-B6A4-9B25F1E601F9}">
      <dsp:nvSpPr>
        <dsp:cNvPr id="0" name=""/>
        <dsp:cNvSpPr/>
      </dsp:nvSpPr>
      <dsp:spPr>
        <a:xfrm>
          <a:off x="0" y="2219888"/>
          <a:ext cx="609600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fr-FR" sz="3200" kern="1200" dirty="0" smtClean="0"/>
            <a:t>Périodes de récupérations </a:t>
          </a:r>
          <a:endParaRPr lang="fr-FR" sz="3200" kern="1200" dirty="0"/>
        </a:p>
      </dsp:txBody>
      <dsp:txXfrm>
        <a:off x="37467" y="2257355"/>
        <a:ext cx="6021066"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B040F-2331-44EB-9725-4E84D1D62DCC}">
      <dsp:nvSpPr>
        <dsp:cNvPr id="0" name=""/>
        <dsp:cNvSpPr/>
      </dsp:nvSpPr>
      <dsp:spPr>
        <a:xfrm rot="5400000">
          <a:off x="-189668" y="192617"/>
          <a:ext cx="1264453" cy="88511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b="1" kern="1200" dirty="0" smtClean="0"/>
            <a:t>Stade 1</a:t>
          </a:r>
        </a:p>
      </dsp:txBody>
      <dsp:txXfrm rot="-5400000">
        <a:off x="1" y="445508"/>
        <a:ext cx="885117" cy="379336"/>
      </dsp:txXfrm>
    </dsp:sp>
    <dsp:sp modelId="{1D8B54E2-357F-4326-BFE3-C4429E90FBA2}">
      <dsp:nvSpPr>
        <dsp:cNvPr id="0" name=""/>
        <dsp:cNvSpPr/>
      </dsp:nvSpPr>
      <dsp:spPr>
        <a:xfrm rot="5400000">
          <a:off x="4172071" y="-3284004"/>
          <a:ext cx="821894" cy="73958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solidFill>
                <a:srgbClr val="AA0000"/>
              </a:solidFill>
            </a:rPr>
            <a:t>La réponse de l’organisme reste dans les limites physiologiques.</a:t>
          </a:r>
          <a:endParaRPr lang="fr-FR" sz="1400" b="1" kern="1200" dirty="0">
            <a:solidFill>
              <a:srgbClr val="AA0000"/>
            </a:solidFill>
          </a:endParaRPr>
        </a:p>
        <a:p>
          <a:pPr marL="114300" lvl="1" indent="-114300" algn="l" defTabSz="622300">
            <a:lnSpc>
              <a:spcPct val="90000"/>
            </a:lnSpc>
            <a:spcBef>
              <a:spcPct val="0"/>
            </a:spcBef>
            <a:spcAft>
              <a:spcPct val="15000"/>
            </a:spcAft>
            <a:buChar char="••"/>
          </a:pPr>
          <a:r>
            <a:rPr lang="fr-FR" sz="1400" b="1" kern="1200" dirty="0" smtClean="0"/>
            <a:t>Les fonctions respiratoire, circulatoire, le catabolisme sont momentanément augmentées mais la fatigue disparaît avec le repos.</a:t>
          </a:r>
          <a:endParaRPr lang="fr-FR" sz="1400" b="1" kern="1200" dirty="0"/>
        </a:p>
      </dsp:txBody>
      <dsp:txXfrm rot="-5400000">
        <a:off x="885117" y="43072"/>
        <a:ext cx="7355680" cy="741650"/>
      </dsp:txXfrm>
    </dsp:sp>
    <dsp:sp modelId="{7967DD71-8BEB-4248-8645-7BDDB53B8FE8}">
      <dsp:nvSpPr>
        <dsp:cNvPr id="0" name=""/>
        <dsp:cNvSpPr/>
      </dsp:nvSpPr>
      <dsp:spPr>
        <a:xfrm rot="5400000">
          <a:off x="-189668" y="1310595"/>
          <a:ext cx="1264453" cy="88511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b="1" kern="1200" dirty="0" smtClean="0"/>
            <a:t>Stade 2</a:t>
          </a:r>
          <a:endParaRPr lang="fr-FR" sz="2100" b="1" kern="1200" dirty="0"/>
        </a:p>
      </dsp:txBody>
      <dsp:txXfrm rot="-5400000">
        <a:off x="1" y="1563486"/>
        <a:ext cx="885117" cy="379336"/>
      </dsp:txXfrm>
    </dsp:sp>
    <dsp:sp modelId="{D96A17BF-9680-4295-BD62-79033A88EFB5}">
      <dsp:nvSpPr>
        <dsp:cNvPr id="0" name=""/>
        <dsp:cNvSpPr/>
      </dsp:nvSpPr>
      <dsp:spPr>
        <a:xfrm rot="5400000">
          <a:off x="4172071" y="-2166025"/>
          <a:ext cx="821894" cy="73958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solidFill>
                <a:srgbClr val="AA0000"/>
              </a:solidFill>
            </a:rPr>
            <a:t>La réponse oscillante s’installe </a:t>
          </a:r>
          <a:r>
            <a:rPr lang="fr-FR" sz="1400" b="1" kern="1200" dirty="0" smtClean="0"/>
            <a:t>lorsque l’effort se prolonge ou se répète à une cadence telle que les mécanismes de récupération ne peuvent que s’amorcer, suivis par une vague catabolique.</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Sommation de fatigues non compensées : </a:t>
          </a:r>
          <a:r>
            <a:rPr lang="fr-FR" sz="1400" b="1" kern="1200" dirty="0" smtClean="0">
              <a:solidFill>
                <a:srgbClr val="AA0000"/>
              </a:solidFill>
            </a:rPr>
            <a:t>évolution vers le surmenage</a:t>
          </a:r>
          <a:endParaRPr lang="fr-FR" sz="1400" b="1" kern="1200" dirty="0">
            <a:solidFill>
              <a:srgbClr val="AA0000"/>
            </a:solidFill>
          </a:endParaRPr>
        </a:p>
      </dsp:txBody>
      <dsp:txXfrm rot="-5400000">
        <a:off x="885117" y="1161051"/>
        <a:ext cx="7355680" cy="741650"/>
      </dsp:txXfrm>
    </dsp:sp>
    <dsp:sp modelId="{98A9246D-7F0F-40AB-B59C-697FCFE75397}">
      <dsp:nvSpPr>
        <dsp:cNvPr id="0" name=""/>
        <dsp:cNvSpPr/>
      </dsp:nvSpPr>
      <dsp:spPr>
        <a:xfrm rot="5400000">
          <a:off x="-189668" y="2428574"/>
          <a:ext cx="1264453" cy="88511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b="1" kern="1200" dirty="0" smtClean="0"/>
            <a:t>Stade 3</a:t>
          </a:r>
          <a:endParaRPr lang="fr-FR" sz="2100" b="1" kern="1200" dirty="0"/>
        </a:p>
      </dsp:txBody>
      <dsp:txXfrm rot="-5400000">
        <a:off x="1" y="2681465"/>
        <a:ext cx="885117" cy="379336"/>
      </dsp:txXfrm>
    </dsp:sp>
    <dsp:sp modelId="{AB713829-17D4-43B0-B70A-A8CFCEC999D0}">
      <dsp:nvSpPr>
        <dsp:cNvPr id="0" name=""/>
        <dsp:cNvSpPr/>
      </dsp:nvSpPr>
      <dsp:spPr>
        <a:xfrm rot="5400000">
          <a:off x="4172071" y="-1048047"/>
          <a:ext cx="821894" cy="73958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solidFill>
                <a:srgbClr val="AA0000"/>
              </a:solidFill>
            </a:rPr>
            <a:t>Evolution pathologique</a:t>
          </a:r>
          <a:r>
            <a:rPr lang="fr-FR" sz="1400" b="1" kern="1200" dirty="0" smtClean="0"/>
            <a:t> : troubles digestifs, douleurs diffuses, amaigrissement, irritabilité, dépression, troubles du sommeil, lassitude au réveil, recours au coup de fouet des stimulants.</a:t>
          </a:r>
          <a:endParaRPr lang="fr-FR" sz="1400" b="1" kern="1200" dirty="0"/>
        </a:p>
      </dsp:txBody>
      <dsp:txXfrm rot="-5400000">
        <a:off x="885117" y="2279029"/>
        <a:ext cx="7355680" cy="741650"/>
      </dsp:txXfrm>
    </dsp:sp>
    <dsp:sp modelId="{7C5CFB56-7299-4E75-8225-88CD4EE635B9}">
      <dsp:nvSpPr>
        <dsp:cNvPr id="0" name=""/>
        <dsp:cNvSpPr/>
      </dsp:nvSpPr>
      <dsp:spPr>
        <a:xfrm rot="5400000">
          <a:off x="-189668" y="3546553"/>
          <a:ext cx="1264453" cy="88511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b="1" kern="1200" dirty="0" smtClean="0"/>
            <a:t>Stade 4</a:t>
          </a:r>
          <a:endParaRPr lang="fr-FR" sz="2100" b="1" kern="1200" dirty="0"/>
        </a:p>
      </dsp:txBody>
      <dsp:txXfrm rot="-5400000">
        <a:off x="1" y="3799444"/>
        <a:ext cx="885117" cy="379336"/>
      </dsp:txXfrm>
    </dsp:sp>
    <dsp:sp modelId="{31AF8584-43C9-475F-998B-A8F187AD5800}">
      <dsp:nvSpPr>
        <dsp:cNvPr id="0" name=""/>
        <dsp:cNvSpPr/>
      </dsp:nvSpPr>
      <dsp:spPr>
        <a:xfrm rot="5400000">
          <a:off x="4172071" y="69931"/>
          <a:ext cx="821894" cy="73958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solidFill>
                <a:srgbClr val="AA0000"/>
              </a:solidFill>
            </a:rPr>
            <a:t>Au stade de l’épuisement</a:t>
          </a:r>
          <a:r>
            <a:rPr lang="fr-FR" sz="1400" b="1" kern="1200" dirty="0" smtClean="0"/>
            <a:t>, l’organisme capitule devant les facteurs d’agression. : destruction des mécanismes régulateurs, dommages irréversibles.</a:t>
          </a:r>
          <a:endParaRPr lang="fr-FR" sz="1400" b="1" kern="1200" dirty="0"/>
        </a:p>
      </dsp:txBody>
      <dsp:txXfrm rot="-5400000">
        <a:off x="885117" y="3397007"/>
        <a:ext cx="7355680" cy="741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96DA5-E249-46AD-A447-6CC85B078C08}">
      <dsp:nvSpPr>
        <dsp:cNvPr id="0" name=""/>
        <dsp:cNvSpPr/>
      </dsp:nvSpPr>
      <dsp:spPr>
        <a:xfrm>
          <a:off x="4608512" y="1512168"/>
          <a:ext cx="2376264" cy="2376264"/>
        </a:xfrm>
        <a:prstGeom prst="gear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smtClean="0"/>
            <a:t>SNC</a:t>
          </a:r>
        </a:p>
        <a:p>
          <a:pPr lvl="0" algn="ctr" defTabSz="844550">
            <a:lnSpc>
              <a:spcPct val="90000"/>
            </a:lnSpc>
            <a:spcBef>
              <a:spcPct val="0"/>
            </a:spcBef>
            <a:spcAft>
              <a:spcPct val="35000"/>
            </a:spcAft>
          </a:pPr>
          <a:r>
            <a:rPr lang="fr-FR" sz="1900" b="1" kern="1200" dirty="0" smtClean="0"/>
            <a:t>Système </a:t>
          </a:r>
          <a:r>
            <a:rPr lang="fr-FR" sz="1900" b="1" kern="1200" dirty="0" err="1" smtClean="0"/>
            <a:t>neuro-endocrinien</a:t>
          </a:r>
          <a:endParaRPr lang="fr-FR" sz="1900" b="1" kern="1200" dirty="0"/>
        </a:p>
      </dsp:txBody>
      <dsp:txXfrm>
        <a:off x="5086247" y="2068796"/>
        <a:ext cx="1420794" cy="1221449"/>
      </dsp:txXfrm>
    </dsp:sp>
    <dsp:sp modelId="{D8629485-1146-458C-A05C-D567332A70A0}">
      <dsp:nvSpPr>
        <dsp:cNvPr id="0" name=""/>
        <dsp:cNvSpPr/>
      </dsp:nvSpPr>
      <dsp:spPr>
        <a:xfrm>
          <a:off x="3225958" y="950505"/>
          <a:ext cx="1728192" cy="1728192"/>
        </a:xfrm>
        <a:prstGeom prst="gear6">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t>Glandes endocrines</a:t>
          </a:r>
          <a:endParaRPr lang="fr-FR" sz="1400" b="1" kern="1200" dirty="0"/>
        </a:p>
      </dsp:txBody>
      <dsp:txXfrm>
        <a:off x="3661036" y="1388212"/>
        <a:ext cx="858036" cy="852778"/>
      </dsp:txXfrm>
    </dsp:sp>
    <dsp:sp modelId="{13540807-6DE3-4D79-B586-C4CF764BFE9A}">
      <dsp:nvSpPr>
        <dsp:cNvPr id="0" name=""/>
        <dsp:cNvSpPr/>
      </dsp:nvSpPr>
      <dsp:spPr>
        <a:xfrm>
          <a:off x="4721663" y="1105619"/>
          <a:ext cx="2922804" cy="2922804"/>
        </a:xfrm>
        <a:prstGeom prst="circularArrow">
          <a:avLst>
            <a:gd name="adj1" fmla="val 4878"/>
            <a:gd name="adj2" fmla="val 312630"/>
            <a:gd name="adj3" fmla="val 3152695"/>
            <a:gd name="adj4" fmla="val 15207717"/>
            <a:gd name="adj5" fmla="val 569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7B0863-8AE4-4648-84FA-BE2FF6BF6FCB}">
      <dsp:nvSpPr>
        <dsp:cNvPr id="0" name=""/>
        <dsp:cNvSpPr/>
      </dsp:nvSpPr>
      <dsp:spPr>
        <a:xfrm>
          <a:off x="2919898" y="567580"/>
          <a:ext cx="2209925" cy="2209925"/>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A97C5-7295-4D14-9B2B-E2931BD2B915}">
      <dsp:nvSpPr>
        <dsp:cNvPr id="0" name=""/>
        <dsp:cNvSpPr/>
      </dsp:nvSpPr>
      <dsp:spPr>
        <a:xfrm>
          <a:off x="29" y="68070"/>
          <a:ext cx="2848570"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fr-FR" sz="1900" kern="1200" dirty="0" smtClean="0"/>
            <a:t>La </a:t>
          </a:r>
          <a:r>
            <a:rPr lang="fr-FR" sz="1900" kern="1200" dirty="0" err="1" smtClean="0"/>
            <a:t>médullo</a:t>
          </a:r>
          <a:r>
            <a:rPr lang="fr-FR" sz="1900" kern="1200" dirty="0" smtClean="0"/>
            <a:t> -surrénale</a:t>
          </a:r>
          <a:endParaRPr lang="fr-FR" sz="1900" kern="1200" dirty="0"/>
        </a:p>
      </dsp:txBody>
      <dsp:txXfrm>
        <a:off x="29" y="68070"/>
        <a:ext cx="2848570" cy="547200"/>
      </dsp:txXfrm>
    </dsp:sp>
    <dsp:sp modelId="{486B08F6-B087-4988-A3F3-23C1DD7AD6EB}">
      <dsp:nvSpPr>
        <dsp:cNvPr id="0" name=""/>
        <dsp:cNvSpPr/>
      </dsp:nvSpPr>
      <dsp:spPr>
        <a:xfrm>
          <a:off x="29" y="615270"/>
          <a:ext cx="2848570" cy="3148858"/>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r-FR" sz="1900" kern="1200" dirty="0" smtClean="0"/>
            <a:t>Glande centrale</a:t>
          </a:r>
          <a:endParaRPr lang="fr-FR" sz="1900" kern="1200" dirty="0"/>
        </a:p>
        <a:p>
          <a:pPr marL="171450" lvl="1" indent="-171450" algn="l" defTabSz="844550">
            <a:lnSpc>
              <a:spcPct val="90000"/>
            </a:lnSpc>
            <a:spcBef>
              <a:spcPct val="0"/>
            </a:spcBef>
            <a:spcAft>
              <a:spcPct val="15000"/>
            </a:spcAft>
            <a:buChar char="••"/>
          </a:pPr>
          <a:r>
            <a:rPr lang="fr-FR" sz="1900" kern="1200" dirty="0" smtClean="0"/>
            <a:t>Sécrète l’adrénaline et la noradrénaline</a:t>
          </a:r>
          <a:endParaRPr lang="fr-FR" sz="1900" kern="1200" dirty="0"/>
        </a:p>
      </dsp:txBody>
      <dsp:txXfrm>
        <a:off x="29" y="615270"/>
        <a:ext cx="2848570" cy="3148858"/>
      </dsp:txXfrm>
    </dsp:sp>
    <dsp:sp modelId="{83AB39E6-DF3E-427D-B3CC-9C5499A0C874}">
      <dsp:nvSpPr>
        <dsp:cNvPr id="0" name=""/>
        <dsp:cNvSpPr/>
      </dsp:nvSpPr>
      <dsp:spPr>
        <a:xfrm>
          <a:off x="3247399" y="68070"/>
          <a:ext cx="2848570"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fr-FR" sz="1900" kern="1200" dirty="0" smtClean="0"/>
            <a:t>La </a:t>
          </a:r>
          <a:r>
            <a:rPr lang="fr-FR" sz="1900" kern="1200" dirty="0" err="1" smtClean="0"/>
            <a:t>cortico-surrénale</a:t>
          </a:r>
          <a:endParaRPr lang="fr-FR" sz="1900" kern="1200" dirty="0"/>
        </a:p>
      </dsp:txBody>
      <dsp:txXfrm>
        <a:off x="3247399" y="68070"/>
        <a:ext cx="2848570" cy="547200"/>
      </dsp:txXfrm>
    </dsp:sp>
    <dsp:sp modelId="{88E777BE-971D-48E6-BC9A-AAB946F07D80}">
      <dsp:nvSpPr>
        <dsp:cNvPr id="0" name=""/>
        <dsp:cNvSpPr/>
      </dsp:nvSpPr>
      <dsp:spPr>
        <a:xfrm>
          <a:off x="3247399" y="615270"/>
          <a:ext cx="2848570" cy="3148858"/>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r-FR" sz="1900" kern="1200" dirty="0" smtClean="0"/>
            <a:t>Structure périphérique</a:t>
          </a:r>
          <a:endParaRPr lang="fr-FR" sz="1900" kern="1200" dirty="0"/>
        </a:p>
        <a:p>
          <a:pPr marL="171450" lvl="1" indent="-171450" algn="l" defTabSz="844550">
            <a:lnSpc>
              <a:spcPct val="90000"/>
            </a:lnSpc>
            <a:spcBef>
              <a:spcPct val="0"/>
            </a:spcBef>
            <a:spcAft>
              <a:spcPct val="15000"/>
            </a:spcAft>
            <a:buChar char="••"/>
          </a:pPr>
          <a:r>
            <a:rPr lang="fr-FR" sz="1900" kern="1200" dirty="0" smtClean="0"/>
            <a:t>Produit :</a:t>
          </a:r>
          <a:endParaRPr lang="fr-FR" sz="1900" kern="1200" dirty="0"/>
        </a:p>
        <a:p>
          <a:pPr marL="342900" lvl="2" indent="-171450" algn="l" defTabSz="844550">
            <a:lnSpc>
              <a:spcPct val="90000"/>
            </a:lnSpc>
            <a:spcBef>
              <a:spcPct val="0"/>
            </a:spcBef>
            <a:spcAft>
              <a:spcPct val="15000"/>
            </a:spcAft>
            <a:buChar char="••"/>
          </a:pPr>
          <a:r>
            <a:rPr lang="fr-FR" sz="1900" kern="1200" dirty="0" smtClean="0"/>
            <a:t>1. Les stéroïdes androgéniques (de type sexuel)</a:t>
          </a:r>
          <a:endParaRPr lang="fr-FR" sz="1900" kern="1200" dirty="0"/>
        </a:p>
        <a:p>
          <a:pPr marL="342900" lvl="2" indent="-171450" algn="l" defTabSz="844550">
            <a:lnSpc>
              <a:spcPct val="90000"/>
            </a:lnSpc>
            <a:spcBef>
              <a:spcPct val="0"/>
            </a:spcBef>
            <a:spcAft>
              <a:spcPct val="15000"/>
            </a:spcAft>
            <a:buChar char="••"/>
          </a:pPr>
          <a:r>
            <a:rPr lang="fr-FR" sz="1900" kern="1200" dirty="0" smtClean="0"/>
            <a:t>2. Les stéroïdes (cortisol) à activité métabolique</a:t>
          </a:r>
          <a:endParaRPr lang="fr-FR" sz="1900" kern="1200" dirty="0"/>
        </a:p>
        <a:p>
          <a:pPr marL="342900" lvl="2" indent="-171450" algn="l" defTabSz="844550">
            <a:lnSpc>
              <a:spcPct val="90000"/>
            </a:lnSpc>
            <a:spcBef>
              <a:spcPct val="0"/>
            </a:spcBef>
            <a:spcAft>
              <a:spcPct val="15000"/>
            </a:spcAft>
            <a:buChar char="••"/>
          </a:pPr>
          <a:r>
            <a:rPr lang="fr-FR" sz="1900" kern="1200" dirty="0" smtClean="0"/>
            <a:t>3. Les minérales corticoïdes</a:t>
          </a:r>
          <a:endParaRPr lang="fr-FR" sz="1900" kern="1200" dirty="0"/>
        </a:p>
      </dsp:txBody>
      <dsp:txXfrm>
        <a:off x="3247399" y="615270"/>
        <a:ext cx="2848570" cy="31488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6EFF-3F8B-471C-AC5E-97D96ED19261}">
      <dsp:nvSpPr>
        <dsp:cNvPr id="0" name=""/>
        <dsp:cNvSpPr/>
      </dsp:nvSpPr>
      <dsp:spPr>
        <a:xfrm>
          <a:off x="0" y="67843"/>
          <a:ext cx="3888432" cy="489600"/>
        </a:xfrm>
        <a:prstGeom prst="rect">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fr-FR" sz="1700" kern="1200" dirty="0" smtClean="0"/>
            <a:t>Effets de la surcharge</a:t>
          </a:r>
          <a:endParaRPr lang="fr-FR" sz="1700" kern="1200" dirty="0"/>
        </a:p>
      </dsp:txBody>
      <dsp:txXfrm>
        <a:off x="0" y="67843"/>
        <a:ext cx="3888432" cy="489600"/>
      </dsp:txXfrm>
    </dsp:sp>
    <dsp:sp modelId="{004AECA2-F06B-4D3C-8305-671C3EB12EF2}">
      <dsp:nvSpPr>
        <dsp:cNvPr id="0" name=""/>
        <dsp:cNvSpPr/>
      </dsp:nvSpPr>
      <dsp:spPr>
        <a:xfrm>
          <a:off x="0" y="557443"/>
          <a:ext cx="3888432" cy="2286585"/>
        </a:xfrm>
        <a:prstGeom prst="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fr-FR" sz="1700" kern="1200" dirty="0" smtClean="0"/>
            <a:t>Rétrécissement du champ visuel</a:t>
          </a:r>
          <a:endParaRPr lang="fr-FR" sz="1700" kern="1200" dirty="0"/>
        </a:p>
        <a:p>
          <a:pPr marL="171450" lvl="1" indent="-171450" algn="l" defTabSz="755650">
            <a:lnSpc>
              <a:spcPct val="90000"/>
            </a:lnSpc>
            <a:spcBef>
              <a:spcPct val="0"/>
            </a:spcBef>
            <a:spcAft>
              <a:spcPct val="15000"/>
            </a:spcAft>
            <a:buChar char="••"/>
          </a:pPr>
          <a:r>
            <a:rPr lang="fr-FR" sz="1700" kern="1200" dirty="0" smtClean="0"/>
            <a:t>Mauvaise appréciation des distances</a:t>
          </a:r>
          <a:endParaRPr lang="fr-FR" sz="1700" kern="1200" dirty="0"/>
        </a:p>
        <a:p>
          <a:pPr marL="171450" lvl="1" indent="-171450" algn="l" defTabSz="755650">
            <a:lnSpc>
              <a:spcPct val="90000"/>
            </a:lnSpc>
            <a:spcBef>
              <a:spcPct val="0"/>
            </a:spcBef>
            <a:spcAft>
              <a:spcPct val="15000"/>
            </a:spcAft>
            <a:buChar char="••"/>
          </a:pPr>
          <a:r>
            <a:rPr lang="fr-FR" sz="1700" kern="1200" dirty="0" smtClean="0"/>
            <a:t>Diminution de l’accommodation</a:t>
          </a:r>
          <a:endParaRPr lang="fr-FR" sz="1700" kern="1200" dirty="0"/>
        </a:p>
        <a:p>
          <a:pPr marL="171450" lvl="1" indent="-171450" algn="l" defTabSz="755650">
            <a:lnSpc>
              <a:spcPct val="90000"/>
            </a:lnSpc>
            <a:spcBef>
              <a:spcPct val="0"/>
            </a:spcBef>
            <a:spcAft>
              <a:spcPct val="15000"/>
            </a:spcAft>
            <a:buChar char="••"/>
          </a:pPr>
          <a:r>
            <a:rPr lang="fr-FR" sz="1700" kern="1200" dirty="0" smtClean="0"/>
            <a:t>Erreurs de comportements, maladresses</a:t>
          </a:r>
          <a:endParaRPr lang="fr-FR" sz="1700" kern="1200" dirty="0"/>
        </a:p>
        <a:p>
          <a:pPr marL="171450" lvl="1" indent="-171450" algn="l" defTabSz="755650">
            <a:lnSpc>
              <a:spcPct val="90000"/>
            </a:lnSpc>
            <a:spcBef>
              <a:spcPct val="0"/>
            </a:spcBef>
            <a:spcAft>
              <a:spcPct val="15000"/>
            </a:spcAft>
            <a:buChar char="••"/>
          </a:pPr>
          <a:r>
            <a:rPr lang="fr-FR" sz="1700" kern="1200" dirty="0" smtClean="0"/>
            <a:t>Détérioration de la coordination des fonctions physiologiques et psychologiques</a:t>
          </a:r>
          <a:endParaRPr lang="fr-FR" sz="1700" kern="1200" dirty="0"/>
        </a:p>
      </dsp:txBody>
      <dsp:txXfrm>
        <a:off x="0" y="557443"/>
        <a:ext cx="3888432" cy="22865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E6C85-1C4A-4C43-AC52-8592340D54F8}">
      <dsp:nvSpPr>
        <dsp:cNvPr id="0" name=""/>
        <dsp:cNvSpPr/>
      </dsp:nvSpPr>
      <dsp:spPr>
        <a:xfrm>
          <a:off x="2292548" y="2369110"/>
          <a:ext cx="1510903" cy="151090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t>FATIGUE</a:t>
          </a:r>
          <a:endParaRPr lang="fr-FR" sz="2400" kern="1200" dirty="0"/>
        </a:p>
      </dsp:txBody>
      <dsp:txXfrm>
        <a:off x="2513815" y="2590377"/>
        <a:ext cx="1068369" cy="1068369"/>
      </dsp:txXfrm>
    </dsp:sp>
    <dsp:sp modelId="{20D60E91-6798-417C-8529-9549E00E9DB5}">
      <dsp:nvSpPr>
        <dsp:cNvPr id="0" name=""/>
        <dsp:cNvSpPr/>
      </dsp:nvSpPr>
      <dsp:spPr>
        <a:xfrm rot="10800000">
          <a:off x="530476" y="2909258"/>
          <a:ext cx="1665157" cy="430607"/>
        </a:xfrm>
        <a:prstGeom prst="lef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2C4B60-B4D3-4D58-B821-8C87005A9547}">
      <dsp:nvSpPr>
        <dsp:cNvPr id="0" name=""/>
        <dsp:cNvSpPr/>
      </dsp:nvSpPr>
      <dsp:spPr>
        <a:xfrm>
          <a:off x="1660" y="2701509"/>
          <a:ext cx="1057632" cy="846105"/>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fr-FR" sz="1700" kern="1200" dirty="0" smtClean="0"/>
            <a:t>Attention soutenue</a:t>
          </a:r>
          <a:endParaRPr lang="fr-FR" sz="1700" kern="1200" dirty="0"/>
        </a:p>
      </dsp:txBody>
      <dsp:txXfrm>
        <a:off x="26442" y="2726291"/>
        <a:ext cx="1008068" cy="796541"/>
      </dsp:txXfrm>
    </dsp:sp>
    <dsp:sp modelId="{99D3DE4D-1DAC-420B-A009-FBA70D09B6E4}">
      <dsp:nvSpPr>
        <dsp:cNvPr id="0" name=""/>
        <dsp:cNvSpPr/>
      </dsp:nvSpPr>
      <dsp:spPr>
        <a:xfrm rot="12600000">
          <a:off x="756216" y="2066786"/>
          <a:ext cx="1665157" cy="430607"/>
        </a:xfrm>
        <a:prstGeom prst="leftArrow">
          <a:avLst>
            <a:gd name="adj1" fmla="val 60000"/>
            <a:gd name="adj2" fmla="val 50000"/>
          </a:avLst>
        </a:prstGeom>
        <a:solidFill>
          <a:schemeClr val="accent2">
            <a:shade val="90000"/>
            <a:hueOff val="-11715"/>
            <a:satOff val="-1984"/>
            <a:lumOff val="91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FD03E2-4B84-45A5-A17D-54E853E79C54}">
      <dsp:nvSpPr>
        <dsp:cNvPr id="0" name=""/>
        <dsp:cNvSpPr/>
      </dsp:nvSpPr>
      <dsp:spPr>
        <a:xfrm>
          <a:off x="338944" y="1442747"/>
          <a:ext cx="1057632" cy="846105"/>
        </a:xfrm>
        <a:prstGeom prst="roundRect">
          <a:avLst>
            <a:gd name="adj" fmla="val 10000"/>
          </a:avLst>
        </a:prstGeom>
        <a:solidFill>
          <a:schemeClr val="accent2">
            <a:shade val="50000"/>
            <a:hueOff val="-11853"/>
            <a:satOff val="-2403"/>
            <a:lumOff val="13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fr-FR" sz="1700" kern="1200" dirty="0" smtClean="0"/>
            <a:t>Tension psychique</a:t>
          </a:r>
          <a:endParaRPr lang="fr-FR" sz="1700" kern="1200" dirty="0"/>
        </a:p>
      </dsp:txBody>
      <dsp:txXfrm>
        <a:off x="363726" y="1467529"/>
        <a:ext cx="1008068" cy="796541"/>
      </dsp:txXfrm>
    </dsp:sp>
    <dsp:sp modelId="{9C417F60-9E53-47F3-B81A-0D5441231AFE}">
      <dsp:nvSpPr>
        <dsp:cNvPr id="0" name=""/>
        <dsp:cNvSpPr/>
      </dsp:nvSpPr>
      <dsp:spPr>
        <a:xfrm rot="14400000">
          <a:off x="1372948" y="1450053"/>
          <a:ext cx="1665157" cy="430607"/>
        </a:xfrm>
        <a:prstGeom prst="leftArrow">
          <a:avLst>
            <a:gd name="adj1" fmla="val 60000"/>
            <a:gd name="adj2" fmla="val 50000"/>
          </a:avLst>
        </a:prstGeom>
        <a:solidFill>
          <a:schemeClr val="accent2">
            <a:shade val="90000"/>
            <a:hueOff val="-23429"/>
            <a:satOff val="-3968"/>
            <a:lumOff val="183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88490E-408A-4DC6-B171-4CCAD5A296E3}">
      <dsp:nvSpPr>
        <dsp:cNvPr id="0" name=""/>
        <dsp:cNvSpPr/>
      </dsp:nvSpPr>
      <dsp:spPr>
        <a:xfrm>
          <a:off x="1260422" y="521270"/>
          <a:ext cx="1057632" cy="846105"/>
        </a:xfrm>
        <a:prstGeom prst="roundRect">
          <a:avLst>
            <a:gd name="adj" fmla="val 10000"/>
          </a:avLst>
        </a:prstGeom>
        <a:solidFill>
          <a:schemeClr val="accent2">
            <a:shade val="50000"/>
            <a:hueOff val="-23705"/>
            <a:satOff val="-4805"/>
            <a:lumOff val="264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fr-FR" sz="1700" kern="1200" dirty="0" smtClean="0"/>
            <a:t>Fatigue sensorielle</a:t>
          </a:r>
          <a:endParaRPr lang="fr-FR" sz="1700" kern="1200" dirty="0"/>
        </a:p>
      </dsp:txBody>
      <dsp:txXfrm>
        <a:off x="1285204" y="546052"/>
        <a:ext cx="1008068" cy="796541"/>
      </dsp:txXfrm>
    </dsp:sp>
    <dsp:sp modelId="{92A85826-A9A3-447C-A0D8-B3AE95C1E759}">
      <dsp:nvSpPr>
        <dsp:cNvPr id="0" name=""/>
        <dsp:cNvSpPr/>
      </dsp:nvSpPr>
      <dsp:spPr>
        <a:xfrm rot="16200000">
          <a:off x="2215421" y="1224314"/>
          <a:ext cx="1665157" cy="430607"/>
        </a:xfrm>
        <a:prstGeom prst="leftArrow">
          <a:avLst>
            <a:gd name="adj1" fmla="val 60000"/>
            <a:gd name="adj2" fmla="val 50000"/>
          </a:avLst>
        </a:prstGeom>
        <a:solidFill>
          <a:schemeClr val="accent2">
            <a:shade val="90000"/>
            <a:hueOff val="-35144"/>
            <a:satOff val="-5952"/>
            <a:lumOff val="275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1F9079-E0AA-43F0-B65D-E70C9FF510D6}">
      <dsp:nvSpPr>
        <dsp:cNvPr id="0" name=""/>
        <dsp:cNvSpPr/>
      </dsp:nvSpPr>
      <dsp:spPr>
        <a:xfrm>
          <a:off x="2519183" y="183986"/>
          <a:ext cx="1057632" cy="846105"/>
        </a:xfrm>
        <a:prstGeom prst="roundRect">
          <a:avLst>
            <a:gd name="adj" fmla="val 10000"/>
          </a:avLst>
        </a:prstGeom>
        <a:solidFill>
          <a:schemeClr val="accent2">
            <a:shade val="50000"/>
            <a:hueOff val="-35558"/>
            <a:satOff val="-7208"/>
            <a:lumOff val="396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fr-FR" sz="1700" kern="1200" dirty="0" smtClean="0"/>
            <a:t>Déficit d’oxygène</a:t>
          </a:r>
          <a:endParaRPr lang="fr-FR" sz="1700" kern="1200" dirty="0"/>
        </a:p>
      </dsp:txBody>
      <dsp:txXfrm>
        <a:off x="2543965" y="208768"/>
        <a:ext cx="1008068" cy="796541"/>
      </dsp:txXfrm>
    </dsp:sp>
    <dsp:sp modelId="{9EFBE2F9-0ECE-4EF4-B7F5-AB95D2724066}">
      <dsp:nvSpPr>
        <dsp:cNvPr id="0" name=""/>
        <dsp:cNvSpPr/>
      </dsp:nvSpPr>
      <dsp:spPr>
        <a:xfrm rot="18000000">
          <a:off x="3057893" y="1450053"/>
          <a:ext cx="1665157" cy="430607"/>
        </a:xfrm>
        <a:prstGeom prst="leftArrow">
          <a:avLst>
            <a:gd name="adj1" fmla="val 60000"/>
            <a:gd name="adj2" fmla="val 50000"/>
          </a:avLst>
        </a:prstGeom>
        <a:solidFill>
          <a:schemeClr val="accent2">
            <a:shade val="90000"/>
            <a:hueOff val="-35144"/>
            <a:satOff val="-5952"/>
            <a:lumOff val="275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D1C90B-DC46-4CD0-9194-445B93FB5D79}">
      <dsp:nvSpPr>
        <dsp:cNvPr id="0" name=""/>
        <dsp:cNvSpPr/>
      </dsp:nvSpPr>
      <dsp:spPr>
        <a:xfrm>
          <a:off x="3777945" y="521270"/>
          <a:ext cx="1057632" cy="846105"/>
        </a:xfrm>
        <a:prstGeom prst="roundRect">
          <a:avLst>
            <a:gd name="adj" fmla="val 10000"/>
          </a:avLst>
        </a:prstGeom>
        <a:solidFill>
          <a:schemeClr val="accent2">
            <a:shade val="50000"/>
            <a:hueOff val="-35558"/>
            <a:satOff val="-7208"/>
            <a:lumOff val="396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fr-FR" sz="1700" kern="1200" dirty="0" smtClean="0"/>
            <a:t>Froid</a:t>
          </a:r>
          <a:endParaRPr lang="fr-FR" sz="1700" kern="1200" dirty="0"/>
        </a:p>
      </dsp:txBody>
      <dsp:txXfrm>
        <a:off x="3802727" y="546052"/>
        <a:ext cx="1008068" cy="796541"/>
      </dsp:txXfrm>
    </dsp:sp>
    <dsp:sp modelId="{E43CADA0-1226-4A12-82AF-1D86C321EC73}">
      <dsp:nvSpPr>
        <dsp:cNvPr id="0" name=""/>
        <dsp:cNvSpPr/>
      </dsp:nvSpPr>
      <dsp:spPr>
        <a:xfrm rot="19800000">
          <a:off x="3674625" y="2066786"/>
          <a:ext cx="1665157" cy="430607"/>
        </a:xfrm>
        <a:prstGeom prst="leftArrow">
          <a:avLst>
            <a:gd name="adj1" fmla="val 60000"/>
            <a:gd name="adj2" fmla="val 50000"/>
          </a:avLst>
        </a:prstGeom>
        <a:solidFill>
          <a:schemeClr val="accent2">
            <a:shade val="90000"/>
            <a:hueOff val="-23429"/>
            <a:satOff val="-3968"/>
            <a:lumOff val="183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25645A-99EA-4C05-9F7E-6346CAB4B866}">
      <dsp:nvSpPr>
        <dsp:cNvPr id="0" name=""/>
        <dsp:cNvSpPr/>
      </dsp:nvSpPr>
      <dsp:spPr>
        <a:xfrm>
          <a:off x="4699423" y="1442747"/>
          <a:ext cx="1057632" cy="846105"/>
        </a:xfrm>
        <a:prstGeom prst="roundRect">
          <a:avLst>
            <a:gd name="adj" fmla="val 10000"/>
          </a:avLst>
        </a:prstGeom>
        <a:solidFill>
          <a:schemeClr val="accent2">
            <a:shade val="50000"/>
            <a:hueOff val="-23705"/>
            <a:satOff val="-4805"/>
            <a:lumOff val="264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fr-FR" sz="1700" kern="1200" dirty="0" smtClean="0"/>
            <a:t>Horaires de travail</a:t>
          </a:r>
          <a:endParaRPr lang="fr-FR" sz="1700" kern="1200" dirty="0"/>
        </a:p>
      </dsp:txBody>
      <dsp:txXfrm>
        <a:off x="4724205" y="1467529"/>
        <a:ext cx="1008068" cy="796541"/>
      </dsp:txXfrm>
    </dsp:sp>
    <dsp:sp modelId="{66726100-1533-44B2-836A-B812D3906556}">
      <dsp:nvSpPr>
        <dsp:cNvPr id="0" name=""/>
        <dsp:cNvSpPr/>
      </dsp:nvSpPr>
      <dsp:spPr>
        <a:xfrm>
          <a:off x="3900365" y="2909258"/>
          <a:ext cx="1665157" cy="430607"/>
        </a:xfrm>
        <a:prstGeom prst="leftArrow">
          <a:avLst>
            <a:gd name="adj1" fmla="val 60000"/>
            <a:gd name="adj2" fmla="val 50000"/>
          </a:avLst>
        </a:prstGeom>
        <a:solidFill>
          <a:schemeClr val="accent2">
            <a:shade val="90000"/>
            <a:hueOff val="-11715"/>
            <a:satOff val="-1984"/>
            <a:lumOff val="91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4CEB42-C692-440B-8C9A-7575C93D5958}">
      <dsp:nvSpPr>
        <dsp:cNvPr id="0" name=""/>
        <dsp:cNvSpPr/>
      </dsp:nvSpPr>
      <dsp:spPr>
        <a:xfrm>
          <a:off x="5036707" y="2701509"/>
          <a:ext cx="1057632" cy="846105"/>
        </a:xfrm>
        <a:prstGeom prst="roundRect">
          <a:avLst>
            <a:gd name="adj" fmla="val 10000"/>
          </a:avLst>
        </a:prstGeom>
        <a:solidFill>
          <a:schemeClr val="accent2">
            <a:shade val="50000"/>
            <a:hueOff val="-11853"/>
            <a:satOff val="-2403"/>
            <a:lumOff val="13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fr-FR" sz="1700" kern="1200" dirty="0" smtClean="0"/>
            <a:t>Bruit et vibrations</a:t>
          </a:r>
          <a:endParaRPr lang="fr-FR" sz="1700" kern="1200" dirty="0"/>
        </a:p>
      </dsp:txBody>
      <dsp:txXfrm>
        <a:off x="5061489" y="2726291"/>
        <a:ext cx="1008068" cy="7965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50604-AF48-4638-A20F-8698FC347488}">
      <dsp:nvSpPr>
        <dsp:cNvPr id="0" name=""/>
        <dsp:cNvSpPr/>
      </dsp:nvSpPr>
      <dsp:spPr>
        <a:xfrm>
          <a:off x="7296" y="254049"/>
          <a:ext cx="1924111" cy="51839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fr-FR" sz="1200" b="1" kern="1200" dirty="0" smtClean="0"/>
            <a:t>PHASE D’ALARME</a:t>
          </a:r>
          <a:endParaRPr lang="fr-FR" sz="1200" b="1" kern="1200" dirty="0"/>
        </a:p>
      </dsp:txBody>
      <dsp:txXfrm>
        <a:off x="7296" y="254049"/>
        <a:ext cx="1924111" cy="345600"/>
      </dsp:txXfrm>
    </dsp:sp>
    <dsp:sp modelId="{AFAFFF27-157F-4029-8B40-42A770EEDDCA}">
      <dsp:nvSpPr>
        <dsp:cNvPr id="0" name=""/>
        <dsp:cNvSpPr/>
      </dsp:nvSpPr>
      <dsp:spPr>
        <a:xfrm>
          <a:off x="233281" y="599649"/>
          <a:ext cx="2260330" cy="321030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Troubles fonctionnels très variables (cœur, foie, estomac, dents, vessie, reins,  vertiges, maux de tête, spasmes vasculaires, troubles de mémoire, irritabilité..)</a:t>
          </a:r>
          <a:endParaRPr lang="fr-FR" sz="1200" kern="1200" dirty="0"/>
        </a:p>
        <a:p>
          <a:pPr marL="114300" lvl="1" indent="-114300" algn="l" defTabSz="533400">
            <a:lnSpc>
              <a:spcPct val="90000"/>
            </a:lnSpc>
            <a:spcBef>
              <a:spcPct val="0"/>
            </a:spcBef>
            <a:spcAft>
              <a:spcPct val="15000"/>
            </a:spcAft>
            <a:buChar char="••"/>
          </a:pPr>
          <a:r>
            <a:rPr lang="fr-FR" sz="1200" kern="1200" dirty="0" smtClean="0"/>
            <a:t>Le sujet est anxieux, émotif, dramatise, est méfiant vis à vis de l’entourage. Le bruit devient un supplice, sa concentration baisse.</a:t>
          </a:r>
          <a:endParaRPr lang="fr-FR" sz="1200" kern="1200" dirty="0"/>
        </a:p>
      </dsp:txBody>
      <dsp:txXfrm>
        <a:off x="299484" y="665852"/>
        <a:ext cx="2127924" cy="3077894"/>
      </dsp:txXfrm>
    </dsp:sp>
    <dsp:sp modelId="{FB7D6E9E-5613-4559-B6E4-4078F0B98F40}">
      <dsp:nvSpPr>
        <dsp:cNvPr id="0" name=""/>
        <dsp:cNvSpPr/>
      </dsp:nvSpPr>
      <dsp:spPr>
        <a:xfrm>
          <a:off x="2265122" y="187325"/>
          <a:ext cx="707477" cy="47904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2265122" y="283135"/>
        <a:ext cx="563763" cy="287428"/>
      </dsp:txXfrm>
    </dsp:sp>
    <dsp:sp modelId="{45EBC62F-A28B-48B2-B80B-F13B35CE7050}">
      <dsp:nvSpPr>
        <dsp:cNvPr id="0" name=""/>
        <dsp:cNvSpPr/>
      </dsp:nvSpPr>
      <dsp:spPr>
        <a:xfrm>
          <a:off x="3266269" y="254049"/>
          <a:ext cx="1924111" cy="51839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fr-FR" sz="1200" b="1" kern="1200" dirty="0" smtClean="0"/>
            <a:t>PHASE D’HYPERACTIVITE</a:t>
          </a:r>
          <a:endParaRPr lang="fr-FR" sz="1200" b="1" kern="1200" dirty="0"/>
        </a:p>
      </dsp:txBody>
      <dsp:txXfrm>
        <a:off x="3266269" y="254049"/>
        <a:ext cx="1924111" cy="345600"/>
      </dsp:txXfrm>
    </dsp:sp>
    <dsp:sp modelId="{DD283BB7-E60D-46A8-9BD7-89B61DCEB44C}">
      <dsp:nvSpPr>
        <dsp:cNvPr id="0" name=""/>
        <dsp:cNvSpPr/>
      </dsp:nvSpPr>
      <dsp:spPr>
        <a:xfrm>
          <a:off x="3508773" y="599649"/>
          <a:ext cx="2227293" cy="321030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Le surmené se dépense sans réserve à des tâches accessoires : fébrilité mal ajustée aux besoins réels de la situation, perte de la notion de la hiérarchie des problèmes, sentiment d’incapacité à remplir sa tâche.</a:t>
          </a:r>
          <a:endParaRPr lang="fr-FR" sz="1200" kern="1200" dirty="0"/>
        </a:p>
        <a:p>
          <a:pPr marL="114300" lvl="1" indent="-114300" algn="l" defTabSz="533400">
            <a:lnSpc>
              <a:spcPct val="90000"/>
            </a:lnSpc>
            <a:spcBef>
              <a:spcPct val="0"/>
            </a:spcBef>
            <a:spcAft>
              <a:spcPct val="15000"/>
            </a:spcAft>
            <a:buChar char="••"/>
          </a:pPr>
          <a:r>
            <a:rPr lang="fr-FR" sz="1200" kern="1200" dirty="0" smtClean="0"/>
            <a:t>Sommeil troublé ne permettant pas une récupération suffisante. Le sujet se réveille avec des malaises et des courbatures plus fatigué qu’il ne s’était couché.</a:t>
          </a:r>
          <a:endParaRPr lang="fr-FR" sz="1200" kern="1200" dirty="0"/>
        </a:p>
      </dsp:txBody>
      <dsp:txXfrm>
        <a:off x="3574008" y="664884"/>
        <a:ext cx="2096823" cy="3079830"/>
      </dsp:txXfrm>
    </dsp:sp>
    <dsp:sp modelId="{18A439E8-A106-4796-AB9C-75EABCC3AE79}">
      <dsp:nvSpPr>
        <dsp:cNvPr id="0" name=""/>
        <dsp:cNvSpPr/>
      </dsp:nvSpPr>
      <dsp:spPr>
        <a:xfrm>
          <a:off x="5519967" y="187325"/>
          <a:ext cx="698722" cy="47904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5519967" y="283135"/>
        <a:ext cx="555008" cy="287428"/>
      </dsp:txXfrm>
    </dsp:sp>
    <dsp:sp modelId="{20B11965-6B79-4A25-9ACD-7C16EEA65F9D}">
      <dsp:nvSpPr>
        <dsp:cNvPr id="0" name=""/>
        <dsp:cNvSpPr/>
      </dsp:nvSpPr>
      <dsp:spPr>
        <a:xfrm>
          <a:off x="6508725" y="254049"/>
          <a:ext cx="1924111" cy="51839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fr-FR" sz="1200" b="1" kern="1200" dirty="0" smtClean="0"/>
            <a:t>EPUISEMENT</a:t>
          </a:r>
          <a:endParaRPr lang="fr-FR" sz="1200" b="1" kern="1200" dirty="0"/>
        </a:p>
      </dsp:txBody>
      <dsp:txXfrm>
        <a:off x="6508725" y="254049"/>
        <a:ext cx="1924111" cy="345600"/>
      </dsp:txXfrm>
    </dsp:sp>
    <dsp:sp modelId="{C073B70B-8844-4D1F-ACC1-2587A582B2B3}">
      <dsp:nvSpPr>
        <dsp:cNvPr id="0" name=""/>
        <dsp:cNvSpPr/>
      </dsp:nvSpPr>
      <dsp:spPr>
        <a:xfrm>
          <a:off x="6762215" y="599649"/>
          <a:ext cx="2205319" cy="321030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Le surmené devient apathique, décroche de ses centres d’intérêt, entame une phase de dépression qui peut correspondre à un effondrement de la santé.</a:t>
          </a:r>
          <a:endParaRPr lang="fr-FR" sz="1200" kern="1200" dirty="0"/>
        </a:p>
        <a:p>
          <a:pPr marL="114300" lvl="1" indent="-114300" algn="l" defTabSz="533400">
            <a:lnSpc>
              <a:spcPct val="90000"/>
            </a:lnSpc>
            <a:spcBef>
              <a:spcPct val="0"/>
            </a:spcBef>
            <a:spcAft>
              <a:spcPct val="15000"/>
            </a:spcAft>
            <a:buChar char="••"/>
          </a:pPr>
          <a:r>
            <a:rPr lang="fr-FR" sz="1200" kern="1200" dirty="0" smtClean="0"/>
            <a:t>Les troubles fonctionnels basculent en lésion organique.</a:t>
          </a:r>
          <a:endParaRPr lang="fr-FR" sz="1200" kern="1200" dirty="0"/>
        </a:p>
      </dsp:txBody>
      <dsp:txXfrm>
        <a:off x="6826807" y="664241"/>
        <a:ext cx="2076135" cy="30811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D757E-478E-8143-B878-54D1BB421F5E}" type="datetimeFigureOut">
              <a:rPr lang="en-US" smtClean="0"/>
              <a:pPr/>
              <a:t>6/17/15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8CD9F-C65E-6948-8B11-7DEDDD4A785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41361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A47911DD-2D23-E84F-A291-098895289955}"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A47911DD-2D23-E84F-A291-098895289955}" type="datetimeFigureOut">
              <a:rPr lang="en-US" smtClean="0"/>
              <a:pPr/>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A47911DD-2D23-E84F-A291-098895289955}" type="datetimeFigureOut">
              <a:rPr lang="en-US" smtClean="0"/>
              <a:pPr/>
              <a:t>6/17/15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A47911DD-2D23-E84F-A291-098895289955}" type="datetimeFigureOut">
              <a:rPr lang="en-US" smtClean="0"/>
              <a:pPr/>
              <a:t>6/17/15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911DD-2D23-E84F-A291-098895289955}" type="datetimeFigureOut">
              <a:rPr lang="en-US" smtClean="0"/>
              <a:pPr/>
              <a:t>6/17/15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911DD-2D23-E84F-A291-098895289955}" type="datetimeFigureOut">
              <a:rPr lang="en-US" smtClean="0"/>
              <a:pPr/>
              <a:t>6/17/15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8BB9-AE40-4B4A-9D08-472E236EFE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3" descr="welcome page.png_effected.pn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a:xfrm>
            <a:off x="1616694" y="1888506"/>
            <a:ext cx="6993906" cy="1470025"/>
          </a:xfrm>
        </p:spPr>
        <p:txBody>
          <a:bodyPr>
            <a:noAutofit/>
          </a:bodyPr>
          <a:lstStyle/>
          <a:p>
            <a:pPr algn="l">
              <a:lnSpc>
                <a:spcPct val="80000"/>
              </a:lnSpc>
            </a:pPr>
            <a:r>
              <a:rPr lang="en-US" sz="5600" b="1" spc="-150" dirty="0" smtClean="0">
                <a:latin typeface="Arial"/>
                <a:cs typeface="Arial"/>
              </a:rPr>
              <a:t>LA FATIGUE</a:t>
            </a:r>
            <a:endParaRPr lang="en-US" sz="5600" b="1" spc="-150" dirty="0">
              <a:solidFill>
                <a:schemeClr val="bg1"/>
              </a:solidFill>
              <a:latin typeface="Arial"/>
              <a:cs typeface="Arial"/>
            </a:endParaRPr>
          </a:p>
        </p:txBody>
      </p:sp>
      <p:sp>
        <p:nvSpPr>
          <p:cNvPr id="3" name="Subtitle 2"/>
          <p:cNvSpPr>
            <a:spLocks noGrp="1"/>
          </p:cNvSpPr>
          <p:nvPr>
            <p:ph type="subTitle" idx="1"/>
          </p:nvPr>
        </p:nvSpPr>
        <p:spPr>
          <a:xfrm>
            <a:off x="1600200" y="3068960"/>
            <a:ext cx="6400800" cy="1426840"/>
          </a:xfrm>
        </p:spPr>
        <p:txBody>
          <a:bodyPr>
            <a:noAutofit/>
          </a:bodyPr>
          <a:lstStyle/>
          <a:p>
            <a:pPr algn="l">
              <a:lnSpc>
                <a:spcPct val="150000"/>
              </a:lnSpc>
              <a:spcBef>
                <a:spcPts val="0"/>
              </a:spcBef>
              <a:spcAft>
                <a:spcPts val="600"/>
              </a:spcAft>
            </a:pPr>
            <a:r>
              <a:rPr lang="fr-FR" sz="2000" b="1" dirty="0" smtClean="0">
                <a:solidFill>
                  <a:srgbClr val="AA0000"/>
                </a:solidFill>
                <a:latin typeface="Arial"/>
                <a:cs typeface="Arial"/>
              </a:rPr>
              <a:t>Article de Fernand CRIQUI</a:t>
            </a:r>
          </a:p>
          <a:p>
            <a:pPr algn="l">
              <a:lnSpc>
                <a:spcPct val="150000"/>
              </a:lnSpc>
              <a:spcBef>
                <a:spcPts val="0"/>
              </a:spcBef>
            </a:pPr>
            <a:r>
              <a:rPr lang="fr-FR" sz="1600" b="1" dirty="0">
                <a:solidFill>
                  <a:schemeClr val="tx1">
                    <a:lumMod val="95000"/>
                    <a:lumOff val="5000"/>
                  </a:schemeClr>
                </a:solidFill>
                <a:latin typeface="Arial"/>
                <a:cs typeface="Arial"/>
              </a:rPr>
              <a:t>Fatigue et surmenage dans la revue </a:t>
            </a:r>
            <a:r>
              <a:rPr lang="fr-FR" sz="1600" b="1" dirty="0" smtClean="0">
                <a:solidFill>
                  <a:schemeClr val="tx1">
                    <a:lumMod val="95000"/>
                    <a:lumOff val="5000"/>
                  </a:schemeClr>
                </a:solidFill>
                <a:latin typeface="Arial"/>
                <a:cs typeface="Arial"/>
              </a:rPr>
              <a:t>DIAGRAMME,</a:t>
            </a:r>
          </a:p>
          <a:p>
            <a:pPr algn="l">
              <a:lnSpc>
                <a:spcPct val="150000"/>
              </a:lnSpc>
              <a:spcBef>
                <a:spcPts val="0"/>
              </a:spcBef>
            </a:pPr>
            <a:r>
              <a:rPr lang="fr-FR" sz="1600" b="1" dirty="0" smtClean="0">
                <a:solidFill>
                  <a:schemeClr val="tx1">
                    <a:lumMod val="95000"/>
                    <a:lumOff val="5000"/>
                  </a:schemeClr>
                </a:solidFill>
                <a:latin typeface="Arial"/>
                <a:cs typeface="Arial"/>
              </a:rPr>
              <a:t>n°93</a:t>
            </a:r>
            <a:r>
              <a:rPr lang="fr-FR" sz="1600" b="1" dirty="0">
                <a:solidFill>
                  <a:schemeClr val="tx1">
                    <a:lumMod val="95000"/>
                    <a:lumOff val="5000"/>
                  </a:schemeClr>
                </a:solidFill>
                <a:latin typeface="Arial"/>
                <a:cs typeface="Arial"/>
              </a:rPr>
              <a:t>, novembre </a:t>
            </a:r>
            <a:r>
              <a:rPr lang="fr-FR" sz="1600" b="1" dirty="0" smtClean="0">
                <a:solidFill>
                  <a:schemeClr val="tx1">
                    <a:lumMod val="95000"/>
                    <a:lumOff val="5000"/>
                  </a:schemeClr>
                </a:solidFill>
                <a:latin typeface="Arial"/>
                <a:cs typeface="Arial"/>
              </a:rPr>
              <a:t>1964</a:t>
            </a:r>
            <a:endParaRPr lang="fr-FR" sz="1600" b="1" dirty="0" smtClean="0">
              <a:solidFill>
                <a:schemeClr val="tx1">
                  <a:lumMod val="95000"/>
                  <a:lumOff val="5000"/>
                </a:schemeClr>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rmAutofit/>
          </a:bodyPr>
          <a:lstStyle/>
          <a:p>
            <a:pPr algn="l">
              <a:lnSpc>
                <a:spcPct val="85000"/>
              </a:lnSpc>
            </a:pPr>
            <a:r>
              <a:rPr lang="en-US" sz="4889"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L’understressing</a:t>
            </a:r>
            <a:endPar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484784"/>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sz="2000" b="1" dirty="0">
                <a:latin typeface="Arial"/>
                <a:cs typeface="Arial"/>
              </a:rPr>
              <a:t>Après avoir subi des efforts cycliques, un matériau ne retrouve qu’imparfaitement sa forme. Il subsiste de faibles déformations irréversibles après suppression des efforts. La loi de Wöhler précise bien que la rupture n’a pas lieu si l’effort appliqué est inférieur à une valeur limite dite de fatigue ou d’endurance.</a:t>
            </a:r>
          </a:p>
          <a:p>
            <a:pPr marL="457200" indent="-457200" algn="just">
              <a:spcAft>
                <a:spcPts val="1500"/>
              </a:spcAft>
              <a:buClr>
                <a:srgbClr val="AA0000"/>
              </a:buClr>
              <a:buFont typeface="Wingdings" charset="2"/>
              <a:buChar char="ü"/>
            </a:pPr>
            <a:r>
              <a:rPr lang="fr-FR" sz="2000" b="1" dirty="0">
                <a:latin typeface="Arial"/>
                <a:cs typeface="Arial"/>
              </a:rPr>
              <a:t>L’endurance peut</a:t>
            </a:r>
            <a:r>
              <a:rPr lang="fr-FR" sz="2000" b="1" dirty="0" smtClean="0">
                <a:latin typeface="Arial"/>
                <a:cs typeface="Arial"/>
              </a:rPr>
              <a:t> être </a:t>
            </a:r>
            <a:r>
              <a:rPr lang="fr-FR" sz="2000" b="1" dirty="0">
                <a:latin typeface="Arial"/>
                <a:cs typeface="Arial"/>
              </a:rPr>
              <a:t>améliorée. </a:t>
            </a:r>
            <a:r>
              <a:rPr lang="fr-FR" sz="2000" b="1" dirty="0">
                <a:solidFill>
                  <a:srgbClr val="AA0000"/>
                </a:solidFill>
                <a:latin typeface="Arial"/>
                <a:cs typeface="Arial"/>
              </a:rPr>
              <a:t>Ce phénomène appelé, UNDERSTRESSING, correspond dans le domaine physiologique, au surentrainement et au surmenage</a:t>
            </a:r>
            <a:r>
              <a:rPr lang="fr-FR" sz="2000" b="1" dirty="0" smtClean="0">
                <a:solidFill>
                  <a:srgbClr val="AA0000"/>
                </a:solidFill>
                <a:latin typeface="Arial"/>
                <a:cs typeface="Arial"/>
              </a:rPr>
              <a:t>.</a:t>
            </a:r>
            <a:endParaRPr lang="fr-FR" sz="2000" b="1" dirty="0">
              <a:solidFill>
                <a:srgbClr val="AA0000"/>
              </a:solidFill>
              <a:latin typeface="Arial"/>
              <a:cs typeface="Aria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1447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304800"/>
            <a:ext cx="9036496" cy="1900064"/>
          </a:xfrm>
        </p:spPr>
        <p:txBody>
          <a:bodyPr wrap="square">
            <a:normAutofit fontScale="90000"/>
          </a:bodyPr>
          <a:lstStyle/>
          <a:p>
            <a:pPr algn="l">
              <a:lnSpc>
                <a:spcPct val="85000"/>
              </a:lnSpc>
            </a:pPr>
            <a:r>
              <a:rPr lang="fr-FR" sz="4889"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La </a:t>
            </a:r>
            <a:r>
              <a:rPr lang="fr-FR" sz="4889"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fatigue est donc </a:t>
            </a:r>
            <a:r>
              <a:rPr lang="fr-FR" sz="4889"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un phénomène </a:t>
            </a:r>
            <a:r>
              <a:rPr lang="fr-FR" sz="4889"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complexe à l’échelon de la matière </a:t>
            </a:r>
            <a:r>
              <a:rPr lang="fr-FR" sz="4889"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inerte :</a:t>
            </a:r>
            <a:endPar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graphicFrame>
        <p:nvGraphicFramePr>
          <p:cNvPr id="3" name="Diagramme 2"/>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769167"/>
              </p:ext>
            </p:extLst>
          </p:nvPr>
        </p:nvGraphicFramePr>
        <p:xfrm>
          <a:off x="2051720" y="1669256"/>
          <a:ext cx="6096000" cy="3487936"/>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918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85000"/>
              </a:lnSpc>
            </a:pPr>
            <a:r>
              <a:rPr lang="en-US"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a:t>
            </a:r>
            <a:r>
              <a:rPr lang="en-US"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Squelette</a:t>
            </a:r>
            <a:r>
              <a:rPr lang="en-US"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a:t>
            </a:r>
            <a:br>
              <a:rPr lang="en-US"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transition de la </a:t>
            </a:r>
            <a:r>
              <a:rPr lang="en-US" sz="28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matière</a:t>
            </a:r>
            <a:r>
              <a:rPr lang="en-US" sz="28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t>
            </a:r>
            <a:r>
              <a:rPr lang="en-US" sz="28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inerte</a:t>
            </a:r>
            <a:r>
              <a:rPr lang="en-US" sz="28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au </a:t>
            </a:r>
            <a:r>
              <a:rPr lang="en-US" sz="28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règne</a:t>
            </a:r>
            <a:r>
              <a:rPr lang="en-US" sz="28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des </a:t>
            </a:r>
            <a:r>
              <a:rPr lang="en-US" sz="2800"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vivants</a:t>
            </a:r>
            <a:endParaRPr lang="en-US" sz="1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484784"/>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sz="2000" b="1" dirty="0">
                <a:solidFill>
                  <a:srgbClr val="AA0000"/>
                </a:solidFill>
                <a:latin typeface="Arial"/>
                <a:cs typeface="Arial"/>
              </a:rPr>
              <a:t>Un os soumis à des efforts dépassant la limite de fatigue se rompt à la manière d’une pièce mécanique. </a:t>
            </a:r>
            <a:r>
              <a:rPr lang="fr-FR" sz="2000" b="1" dirty="0">
                <a:latin typeface="Arial"/>
                <a:cs typeface="Arial"/>
              </a:rPr>
              <a:t>La radio révèle des fissures osseuses aboutissant à une fracture de même aspect que la rupture d’une pièce mécanique.</a:t>
            </a:r>
          </a:p>
          <a:p>
            <a:pPr marL="457200" indent="-457200" algn="just">
              <a:spcAft>
                <a:spcPts val="1500"/>
              </a:spcAft>
              <a:buClr>
                <a:srgbClr val="AA0000"/>
              </a:buClr>
              <a:buFont typeface="Wingdings" charset="2"/>
              <a:buChar char="ü"/>
            </a:pPr>
            <a:r>
              <a:rPr lang="fr-FR" sz="2000" b="1" dirty="0">
                <a:latin typeface="Arial"/>
                <a:cs typeface="Arial"/>
              </a:rPr>
              <a:t>Rappel : la forme de chaque os du squelette est un petit chef-d’œuvre de mécanique. </a:t>
            </a:r>
            <a:r>
              <a:rPr lang="fr-FR" sz="2000" b="1" dirty="0">
                <a:solidFill>
                  <a:srgbClr val="AA0000"/>
                </a:solidFill>
                <a:latin typeface="Arial"/>
                <a:cs typeface="Arial"/>
              </a:rPr>
              <a:t>La nature est excellente technicienne.</a:t>
            </a:r>
          </a:p>
          <a:p>
            <a:pPr algn="just">
              <a:spcAft>
                <a:spcPts val="1500"/>
              </a:spcAft>
              <a:buClr>
                <a:srgbClr val="AA0000"/>
              </a:buClr>
            </a:pPr>
            <a:endParaRPr lang="fr-FR" sz="2000" b="1" dirty="0">
              <a:solidFill>
                <a:srgbClr val="AA0000"/>
              </a:solidFill>
              <a:latin typeface="Arial"/>
              <a:cs typeface="Aria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110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04800"/>
            <a:ext cx="8686800" cy="1143000"/>
          </a:xfrm>
        </p:spPr>
        <p:txBody>
          <a:bodyPr wrap="square">
            <a:noAutofit/>
          </a:bodyPr>
          <a:lstStyle/>
          <a:p>
            <a:pPr algn="l">
              <a:lnSpc>
                <a:spcPct val="85000"/>
              </a:lnSpc>
            </a:pPr>
            <a:r>
              <a:rPr lang="en-US" sz="48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travail de </a:t>
            </a:r>
            <a:r>
              <a:rPr lang="en-US" sz="48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l’homme</a:t>
            </a:r>
            <a:r>
              <a:rPr lang="en-US" sz="48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48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4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obéit</a:t>
            </a:r>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aux </a:t>
            </a:r>
            <a:r>
              <a:rPr lang="en-US" sz="24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lois</a:t>
            </a:r>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de la </a:t>
            </a:r>
            <a:r>
              <a:rPr lang="en-US" sz="24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thermodynamique</a:t>
            </a:r>
            <a:r>
              <a:rPr lang="en-US" sz="2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et </a:t>
            </a:r>
            <a:r>
              <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se superpose à la </a:t>
            </a:r>
            <a:r>
              <a:rPr lang="en-US" sz="2400"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dépense</a:t>
            </a:r>
            <a:r>
              <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2400"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énergétique</a:t>
            </a:r>
            <a:r>
              <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2400"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nécessaire</a:t>
            </a:r>
            <a:r>
              <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au </a:t>
            </a:r>
            <a:r>
              <a:rPr lang="en-US" sz="2400"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maintien</a:t>
            </a:r>
            <a:r>
              <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des </a:t>
            </a:r>
            <a:r>
              <a:rPr lang="en-US" sz="2400"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fonctions</a:t>
            </a:r>
            <a:r>
              <a:rPr lang="en-US" sz="2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2400"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vitales</a:t>
            </a:r>
            <a:endParaRPr lang="en-US" sz="9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722512"/>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sz="1600" b="1" dirty="0" smtClean="0">
                <a:latin typeface="Arial"/>
                <a:cs typeface="Arial"/>
              </a:rPr>
              <a:t>Les échanges métaboliques constituent des mécanismes chimiques qui ont pour mission d’emmagasiner et de libérer de l’énergie au fur et à mesure des besoins.</a:t>
            </a:r>
          </a:p>
          <a:p>
            <a:pPr marL="457200" indent="-457200" algn="just">
              <a:spcAft>
                <a:spcPts val="1500"/>
              </a:spcAft>
              <a:buClr>
                <a:srgbClr val="AA0000"/>
              </a:buClr>
              <a:buFont typeface="Wingdings" charset="2"/>
              <a:buChar char="ü"/>
            </a:pPr>
            <a:r>
              <a:rPr lang="fr-FR" sz="1600" b="1" dirty="0" smtClean="0">
                <a:latin typeface="Arial"/>
                <a:cs typeface="Arial"/>
              </a:rPr>
              <a:t>Si l’adaptation exige une quantité d’énergie supérieure à celle que le système peut mettre en disponibilité </a:t>
            </a:r>
            <a:r>
              <a:rPr lang="fr-FR" sz="1600" b="1" dirty="0" smtClean="0">
                <a:solidFill>
                  <a:srgbClr val="AA0000"/>
                </a:solidFill>
                <a:latin typeface="Arial"/>
                <a:cs typeface="Arial"/>
                <a:sym typeface="Wingdings" pitchFamily="2" charset="2"/>
              </a:rPr>
              <a:t> </a:t>
            </a:r>
            <a:r>
              <a:rPr lang="fr-FR" sz="1600" b="1" dirty="0" smtClean="0">
                <a:solidFill>
                  <a:srgbClr val="AA0000"/>
                </a:solidFill>
                <a:latin typeface="Arial"/>
                <a:cs typeface="Arial"/>
              </a:rPr>
              <a:t>fatigue voire épuisement.</a:t>
            </a:r>
          </a:p>
          <a:p>
            <a:pPr marL="457200" indent="-457200" algn="just">
              <a:spcAft>
                <a:spcPts val="1500"/>
              </a:spcAft>
              <a:buClr>
                <a:srgbClr val="AA0000"/>
              </a:buClr>
              <a:buFont typeface="Wingdings" charset="2"/>
              <a:buChar char="ü"/>
            </a:pPr>
            <a:r>
              <a:rPr lang="fr-FR" sz="1600" b="1" dirty="0" smtClean="0">
                <a:latin typeface="Arial"/>
                <a:cs typeface="Arial"/>
              </a:rPr>
              <a:t>Si la période de récupération ne succède pas à la dépense d’énergie, le bilan énergétique devient rapidement déficitaire </a:t>
            </a:r>
            <a:r>
              <a:rPr lang="fr-FR" sz="1600" b="1" dirty="0" smtClean="0">
                <a:solidFill>
                  <a:srgbClr val="AA0000"/>
                </a:solidFill>
                <a:latin typeface="Arial"/>
                <a:cs typeface="Arial"/>
                <a:sym typeface="Wingdings" pitchFamily="2" charset="2"/>
              </a:rPr>
              <a:t> </a:t>
            </a:r>
            <a:r>
              <a:rPr lang="fr-FR" sz="1600" b="1" dirty="0" smtClean="0">
                <a:solidFill>
                  <a:srgbClr val="AA0000"/>
                </a:solidFill>
                <a:latin typeface="Arial"/>
                <a:cs typeface="Arial"/>
              </a:rPr>
              <a:t>apparition de lésions irréversibles.</a:t>
            </a:r>
          </a:p>
          <a:p>
            <a:pPr marL="457200" indent="-457200" algn="just">
              <a:spcAft>
                <a:spcPts val="1500"/>
              </a:spcAft>
              <a:buClr>
                <a:srgbClr val="AA0000"/>
              </a:buClr>
              <a:buFont typeface="Wingdings" charset="2"/>
              <a:buChar char="ü"/>
            </a:pPr>
            <a:r>
              <a:rPr lang="fr-FR" sz="1600" b="1" dirty="0" smtClean="0">
                <a:solidFill>
                  <a:srgbClr val="AA0000"/>
                </a:solidFill>
                <a:latin typeface="Arial"/>
                <a:cs typeface="Arial"/>
              </a:rPr>
              <a:t>Chez le sujet normal en effort modéré</a:t>
            </a:r>
            <a:r>
              <a:rPr lang="fr-FR" sz="1600" b="1" dirty="0" smtClean="0">
                <a:latin typeface="Arial"/>
                <a:cs typeface="Arial"/>
              </a:rPr>
              <a:t>, les ressources énergétiques de l’aérobiose (consommation d’oxygène) suffisent pour couvrir les besoins.</a:t>
            </a:r>
          </a:p>
          <a:p>
            <a:pPr marL="457200" indent="-457200">
              <a:spcAft>
                <a:spcPts val="1500"/>
              </a:spcAft>
              <a:buClr>
                <a:srgbClr val="AA0000"/>
              </a:buClr>
              <a:buFont typeface="Wingdings" charset="2"/>
              <a:buChar char="ü"/>
            </a:pPr>
            <a:r>
              <a:rPr lang="fr-FR" sz="1600" b="1" dirty="0" smtClean="0">
                <a:solidFill>
                  <a:srgbClr val="AA0000"/>
                </a:solidFill>
                <a:latin typeface="Arial"/>
                <a:cs typeface="Arial"/>
              </a:rPr>
              <a:t>Si la quantité d’oxygène devient insuffisante</a:t>
            </a:r>
            <a:r>
              <a:rPr lang="fr-FR" sz="1600" b="1" dirty="0" smtClean="0">
                <a:latin typeface="Arial"/>
                <a:cs typeface="Arial"/>
              </a:rPr>
              <a:t>, le mécanisme chimique de production d’énergie s’oriente vers l’oxydation indirecte (formation d’acide lactique et d’autres substances plus ou moins toxiques) dont</a:t>
            </a:r>
            <a:br>
              <a:rPr lang="fr-FR" sz="1600" b="1" dirty="0" smtClean="0">
                <a:latin typeface="Arial"/>
                <a:cs typeface="Arial"/>
              </a:rPr>
            </a:br>
            <a:r>
              <a:rPr lang="fr-FR" sz="1600" b="1" dirty="0" smtClean="0">
                <a:latin typeface="Arial"/>
                <a:cs typeface="Arial"/>
              </a:rPr>
              <a:t>l’accumulation dans le sang explique les symptômes de la fatigue</a:t>
            </a:r>
            <a:br>
              <a:rPr lang="fr-FR" sz="1600" b="1" dirty="0" smtClean="0">
                <a:latin typeface="Arial"/>
                <a:cs typeface="Arial"/>
              </a:rPr>
            </a:br>
            <a:r>
              <a:rPr lang="fr-FR" sz="1600" b="1" dirty="0" smtClean="0">
                <a:latin typeface="Arial"/>
                <a:cs typeface="Arial"/>
              </a:rPr>
              <a:t>(comme les courbatures) tableau d’épuisement.</a:t>
            </a:r>
            <a:endParaRPr lang="fr-FR" sz="1600" b="1" dirty="0">
              <a:latin typeface="Arial"/>
              <a:cs typeface="Aria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0107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686800" cy="1143000"/>
          </a:xfrm>
        </p:spPr>
        <p:txBody>
          <a:bodyPr wrap="square">
            <a:noAutofit/>
          </a:bodyPr>
          <a:lstStyle/>
          <a:p>
            <a:pPr algn="l">
              <a:lnSpc>
                <a:spcPct val="85000"/>
              </a:lnSpc>
            </a:pPr>
            <a:r>
              <a:rPr lang="en-US" sz="5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muscle</a:t>
            </a:r>
            <a:br>
              <a:rPr lang="en-US" sz="5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r>
              <a:rPr lang="en-US" sz="28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est</a:t>
            </a:r>
            <a:r>
              <a:rPr lang="en-US" sz="28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t>
            </a:r>
            <a:r>
              <a:rPr lang="en-US" sz="28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l’organe</a:t>
            </a:r>
            <a:r>
              <a:rPr lang="en-US" sz="28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qui </a:t>
            </a:r>
            <a:r>
              <a:rPr lang="en-US" sz="2800"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transforme</a:t>
            </a:r>
            <a:r>
              <a:rPr lang="en-US" sz="28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2800"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l’énergie</a:t>
            </a:r>
            <a:r>
              <a:rPr lang="en-US" sz="28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2800"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chimique</a:t>
            </a:r>
            <a:r>
              <a:rPr lang="en-US" sz="28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r>
            <a:br>
              <a:rPr lang="en-US" sz="28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br>
            <a:r>
              <a:rPr lang="en-US" sz="28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en </a:t>
            </a:r>
            <a:r>
              <a:rPr lang="en-US" sz="2800"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énergie</a:t>
            </a:r>
            <a:r>
              <a:rPr lang="en-US" sz="28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2800" b="1" spc="-150" dirty="0" err="1">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mécanique</a:t>
            </a:r>
            <a:endParaRPr lang="en-US" sz="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794520"/>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b="1" dirty="0">
                <a:latin typeface="Arial"/>
                <a:cs typeface="Arial"/>
              </a:rPr>
              <a:t>Son étude permet de mettre en évidence l’importance primordiale d’une judicieuse alternance des cycles de travail et de repos.</a:t>
            </a:r>
          </a:p>
          <a:p>
            <a:pPr marL="457200" indent="-457200" algn="just">
              <a:spcAft>
                <a:spcPts val="1500"/>
              </a:spcAft>
              <a:buClr>
                <a:srgbClr val="AA0000"/>
              </a:buClr>
              <a:buFont typeface="Wingdings" charset="2"/>
              <a:buChar char="ü"/>
            </a:pPr>
            <a:r>
              <a:rPr lang="fr-FR" b="1" dirty="0">
                <a:latin typeface="Arial"/>
                <a:cs typeface="Arial"/>
              </a:rPr>
              <a:t>Si la cadence des efforts ou leur importance sont excessifs par rapport au temps consacré au repos, les phénomènes de repolarisation, d’anabolisme, de recharge énergétique, ne peuvent couvrir la dette liée à la dépense d’énergie. </a:t>
            </a:r>
          </a:p>
          <a:p>
            <a:pPr marL="457200" indent="-457200" algn="just">
              <a:spcAft>
                <a:spcPts val="1500"/>
              </a:spcAft>
              <a:buClr>
                <a:srgbClr val="AA0000"/>
              </a:buClr>
              <a:buFont typeface="Wingdings" charset="2"/>
              <a:buChar char="ü"/>
            </a:pPr>
            <a:r>
              <a:rPr lang="fr-FR" b="1" dirty="0">
                <a:solidFill>
                  <a:srgbClr val="AA0000"/>
                </a:solidFill>
                <a:latin typeface="Arial"/>
                <a:cs typeface="Arial"/>
              </a:rPr>
              <a:t>Une organisation rationnelle des pauses permet une réduction de l’effort.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661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686800" cy="1143000"/>
          </a:xfrm>
        </p:spPr>
        <p:txBody>
          <a:bodyPr wrap="square">
            <a:noAutofit/>
          </a:bodyPr>
          <a:lstStyle/>
          <a:p>
            <a:pPr algn="l">
              <a:lnSpc>
                <a:spcPct val="85000"/>
              </a:lnSpc>
            </a:pPr>
            <a:r>
              <a:rPr lang="en-US" sz="5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Adaptation et </a:t>
            </a:r>
            <a:r>
              <a:rPr lang="en-US" sz="5400" b="1" spc="-150" dirty="0" err="1">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Entrainement</a:t>
            </a:r>
            <a:r>
              <a:rPr lang="en-US" sz="5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r>
            <a:br>
              <a:rPr lang="en-US" sz="5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br>
            <a:endParaRPr lang="en-US" sz="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340768"/>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b="1" dirty="0">
                <a:latin typeface="Arial"/>
                <a:cs typeface="Arial"/>
              </a:rPr>
              <a:t>Une puissance inférieure à </a:t>
            </a:r>
            <a:r>
              <a:rPr lang="fr-FR" b="1" dirty="0">
                <a:solidFill>
                  <a:srgbClr val="AA0000"/>
                </a:solidFill>
                <a:latin typeface="Arial"/>
                <a:cs typeface="Arial"/>
              </a:rPr>
              <a:t>la VALEUR CRITIQUE </a:t>
            </a:r>
            <a:r>
              <a:rPr lang="fr-FR" b="1" dirty="0">
                <a:latin typeface="Arial"/>
                <a:cs typeface="Arial"/>
              </a:rPr>
              <a:t>(variable selon les sujets et les circonstances) le travail peut se prolonger sans fatigue. Un effort supérieur à la valeur critique devient épuisant. Si l’effort est inférieur à la valeur critique, l’exercice systématique augmente la résistance à la fatigue </a:t>
            </a:r>
            <a:r>
              <a:rPr lang="fr-FR" b="1" dirty="0">
                <a:latin typeface="Arial"/>
                <a:cs typeface="Arial"/>
                <a:sym typeface="Wingdings" pitchFamily="2" charset="2"/>
              </a:rPr>
              <a:t></a:t>
            </a:r>
            <a:r>
              <a:rPr lang="fr-FR" b="1" dirty="0">
                <a:latin typeface="Arial"/>
                <a:cs typeface="Arial"/>
              </a:rPr>
              <a:t>C’est le phénomène de l’entrainement.</a:t>
            </a:r>
          </a:p>
          <a:p>
            <a:pPr marL="457200" indent="-457200" algn="just">
              <a:spcAft>
                <a:spcPts val="1500"/>
              </a:spcAft>
              <a:buClr>
                <a:srgbClr val="AA0000"/>
              </a:buClr>
              <a:buFont typeface="Wingdings" charset="2"/>
              <a:buChar char="ü"/>
            </a:pPr>
            <a:r>
              <a:rPr lang="fr-FR" b="1" dirty="0">
                <a:solidFill>
                  <a:srgbClr val="AA0000"/>
                </a:solidFill>
                <a:latin typeface="Arial"/>
                <a:cs typeface="Arial"/>
              </a:rPr>
              <a:t>Un entrainement judicieux, une activité sportive modérée</a:t>
            </a:r>
            <a:r>
              <a:rPr lang="fr-FR" b="1" dirty="0">
                <a:latin typeface="Arial"/>
                <a:cs typeface="Arial"/>
              </a:rPr>
              <a:t>, sont un bon moyen de lutter contre la fatigue. Il permet d’élever progressivement le niveau du régime critique.</a:t>
            </a:r>
          </a:p>
          <a:p>
            <a:pPr marL="457200" indent="-457200" algn="just">
              <a:spcAft>
                <a:spcPts val="1500"/>
              </a:spcAft>
              <a:buClr>
                <a:srgbClr val="AA0000"/>
              </a:buClr>
              <a:buFont typeface="Wingdings" charset="2"/>
              <a:buChar char="ü"/>
            </a:pPr>
            <a:r>
              <a:rPr lang="fr-FR" b="1" dirty="0">
                <a:latin typeface="Arial"/>
                <a:cs typeface="Arial"/>
              </a:rPr>
              <a:t>Il est essentiel que la moindre élévation du niveau de fonctionnement de l’organisme se fasse de façon progressive.</a:t>
            </a:r>
            <a:br>
              <a:rPr lang="fr-FR" b="1" dirty="0">
                <a:latin typeface="Arial"/>
                <a:cs typeface="Arial"/>
              </a:rPr>
            </a:br>
            <a:r>
              <a:rPr lang="fr-FR" b="1" dirty="0">
                <a:solidFill>
                  <a:srgbClr val="AA0000"/>
                </a:solidFill>
                <a:latin typeface="Arial"/>
                <a:cs typeface="Arial"/>
              </a:rPr>
              <a:t>Si l’effort est trop violent ou se prolonge, des défaillances fonctionnelles apparaitront puis des lésions organiques amenant au SYNDROME d’EPUISEMENT.</a:t>
            </a:r>
          </a:p>
        </p:txBody>
      </p:sp>
      <p:sp>
        <p:nvSpPr>
          <p:cNvPr id="4" name="Rectangle 3"/>
          <p:cNvSpPr/>
          <p:nvPr/>
        </p:nvSpPr>
        <p:spPr>
          <a:xfrm>
            <a:off x="2123728" y="5661248"/>
            <a:ext cx="44644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spcAft>
                <a:spcPts val="1500"/>
              </a:spcAft>
              <a:buClr>
                <a:srgbClr val="AA0000"/>
              </a:buClr>
            </a:pPr>
            <a:r>
              <a:rPr lang="fr-FR" b="1" dirty="0">
                <a:latin typeface="Arial"/>
                <a:cs typeface="Arial"/>
              </a:rPr>
              <a:t>Le surmené est l’exacte contrepartie du sujet bien entrainé.</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954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686800" cy="1143000"/>
          </a:xfrm>
        </p:spPr>
        <p:txBody>
          <a:bodyPr wrap="square">
            <a:noAutofit/>
          </a:bodyPr>
          <a:lstStyle/>
          <a:p>
            <a:pPr algn="l">
              <a:lnSpc>
                <a:spcPct val="85000"/>
              </a:lnSpc>
            </a:pPr>
            <a:r>
              <a:rPr lang="en-US" sz="5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La </a:t>
            </a: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respiration</a:t>
            </a:r>
            <a:endParaRPr lang="en-US" sz="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412776"/>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b="1" dirty="0">
                <a:latin typeface="Arial"/>
                <a:cs typeface="Arial"/>
              </a:rPr>
              <a:t>L’entrainement comporte forcement une amélioration de la respiration. Chez le sujet non entrainé, la respiration diminue d’amplitude et l’essoufflement persiste longtemps après l’effort.</a:t>
            </a:r>
          </a:p>
          <a:p>
            <a:pPr marL="457200" indent="-457200" algn="just">
              <a:spcAft>
                <a:spcPts val="1500"/>
              </a:spcAft>
              <a:buClr>
                <a:srgbClr val="AA0000"/>
              </a:buClr>
              <a:buFont typeface="Wingdings" charset="2"/>
              <a:buChar char="ü"/>
            </a:pPr>
            <a:r>
              <a:rPr lang="fr-FR" b="1" dirty="0">
                <a:solidFill>
                  <a:srgbClr val="AA0000"/>
                </a:solidFill>
                <a:latin typeface="Arial"/>
                <a:cs typeface="Arial"/>
              </a:rPr>
              <a:t>Si le sujet est  en état de fatigue</a:t>
            </a:r>
            <a:r>
              <a:rPr lang="fr-FR" b="1" dirty="0">
                <a:latin typeface="Arial"/>
                <a:cs typeface="Arial"/>
              </a:rPr>
              <a:t>, la coordination des réactions musculaires réalisant l’équilibre de la station droite est moins bonne. </a:t>
            </a:r>
            <a:r>
              <a:rPr lang="fr-FR" b="1" dirty="0">
                <a:solidFill>
                  <a:srgbClr val="AA0000"/>
                </a:solidFill>
                <a:latin typeface="Arial"/>
                <a:cs typeface="Arial"/>
                <a:sym typeface="Wingdings" pitchFamily="2" charset="2"/>
              </a:rPr>
              <a:t> </a:t>
            </a:r>
            <a:r>
              <a:rPr lang="fr-FR" b="1" dirty="0">
                <a:solidFill>
                  <a:srgbClr val="AA0000"/>
                </a:solidFill>
                <a:latin typeface="Arial"/>
                <a:cs typeface="Arial"/>
              </a:rPr>
              <a:t>TOMBER DE FATIGUE</a:t>
            </a:r>
          </a:p>
          <a:p>
            <a:pPr marL="457200" indent="-457200" algn="just">
              <a:spcAft>
                <a:spcPts val="1500"/>
              </a:spcAft>
              <a:buClr>
                <a:srgbClr val="AA0000"/>
              </a:buClr>
              <a:buFont typeface="Wingdings" charset="2"/>
              <a:buChar char="ü"/>
            </a:pPr>
            <a:r>
              <a:rPr lang="fr-FR" b="1" dirty="0">
                <a:latin typeface="Arial"/>
                <a:cs typeface="Arial"/>
              </a:rPr>
              <a:t>Au niveau de la fonction respiratoire, l’insuffisance de l’approvisionnement des cellules en oxygène amène logiquement de l’essoufflement, un accroissement du rythme cardiaque, des palpitations et douleurs précordiales, accompagnées de pâleurs, sueurs froides conduisant à des défaillances cardiaques. L’hypoglycémie peut provoquer des tremblements, de l’asthénie. L’intoxication par les </a:t>
            </a:r>
            <a:r>
              <a:rPr lang="fr-FR" b="1" dirty="0" err="1">
                <a:latin typeface="Arial"/>
                <a:cs typeface="Arial"/>
              </a:rPr>
              <a:t>cénotoxines</a:t>
            </a:r>
            <a:r>
              <a:rPr lang="fr-FR" b="1" dirty="0">
                <a:latin typeface="Arial"/>
                <a:cs typeface="Arial"/>
              </a:rPr>
              <a:t> génère malaises et courbatures.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275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686800" cy="1143000"/>
          </a:xfrm>
        </p:spPr>
        <p:txBody>
          <a:bodyPr wrap="square">
            <a:noAutofit/>
          </a:bodyPr>
          <a:lstStyle/>
          <a:p>
            <a:pPr algn="l">
              <a:lnSpc>
                <a:spcPct val="85000"/>
              </a:lnSpc>
            </a:pP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Syndrome de fatigue</a:t>
            </a:r>
            <a:endParaRPr lang="en-US" sz="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graphicFrame>
        <p:nvGraphicFramePr>
          <p:cNvPr id="4" name="Diagramme 3"/>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3109438"/>
              </p:ext>
            </p:extLst>
          </p:nvPr>
        </p:nvGraphicFramePr>
        <p:xfrm>
          <a:off x="611560" y="1469008"/>
          <a:ext cx="8280920" cy="46242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501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686800" cy="1143000"/>
          </a:xfrm>
        </p:spPr>
        <p:txBody>
          <a:bodyPr wrap="square">
            <a:noAutofit/>
          </a:bodyPr>
          <a:lstStyle/>
          <a:p>
            <a:pPr algn="l">
              <a:lnSpc>
                <a:spcPct val="85000"/>
              </a:lnSpc>
            </a:pPr>
            <a:r>
              <a:rPr lang="en-US" sz="4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a:t>
            </a:r>
            <a:r>
              <a:rPr lang="en-US" sz="4800"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système</a:t>
            </a:r>
            <a:r>
              <a:rPr lang="en-US" sz="48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a:t>
            </a:r>
            <a:r>
              <a:rPr lang="en-US" sz="4800"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neuroendocrinien</a:t>
            </a:r>
            <a:endParaRPr lang="en-US" sz="3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268760"/>
            <a:ext cx="8229600" cy="4824536"/>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b="1" dirty="0">
                <a:latin typeface="Arial"/>
                <a:cs typeface="Arial"/>
              </a:rPr>
              <a:t>De la cellule musculaire au cerveau, une chaine ininterrompue de mécanismes régulateurs a pour mission de maintenir l’homéostasie. L’orchestration de ces mécanismes régulateurs se fait par une double structure anatomique et humorale </a:t>
            </a:r>
            <a:r>
              <a:rPr lang="fr-FR" b="1" dirty="0" smtClean="0">
                <a:latin typeface="Arial"/>
                <a:cs typeface="Arial"/>
              </a:rPr>
              <a:t>:</a:t>
            </a:r>
          </a:p>
          <a:p>
            <a:pPr marL="457200" indent="-457200" algn="just">
              <a:spcAft>
                <a:spcPts val="1500"/>
              </a:spcAft>
              <a:buClr>
                <a:srgbClr val="AA0000"/>
              </a:buClr>
              <a:buFont typeface="Wingdings" charset="2"/>
              <a:buChar char="ü"/>
            </a:pPr>
            <a:endParaRPr lang="fr-FR" b="1" dirty="0">
              <a:latin typeface="Arial"/>
              <a:cs typeface="Arial"/>
            </a:endParaRPr>
          </a:p>
          <a:p>
            <a:pPr marL="457200" indent="-457200" algn="just">
              <a:spcAft>
                <a:spcPts val="1500"/>
              </a:spcAft>
              <a:buClr>
                <a:srgbClr val="AA0000"/>
              </a:buClr>
              <a:buFont typeface="Wingdings" charset="2"/>
              <a:buChar char="ü"/>
            </a:pPr>
            <a:endParaRPr lang="fr-FR" b="1" dirty="0" smtClean="0">
              <a:latin typeface="Arial"/>
              <a:cs typeface="Arial"/>
            </a:endParaRPr>
          </a:p>
          <a:p>
            <a:pPr marL="457200" indent="-457200" algn="just">
              <a:spcAft>
                <a:spcPts val="1500"/>
              </a:spcAft>
              <a:buClr>
                <a:srgbClr val="AA0000"/>
              </a:buClr>
              <a:buFont typeface="Wingdings" charset="2"/>
              <a:buChar char="ü"/>
            </a:pPr>
            <a:endParaRPr lang="fr-FR" b="1" dirty="0">
              <a:latin typeface="Arial"/>
              <a:cs typeface="Arial"/>
            </a:endParaRPr>
          </a:p>
          <a:p>
            <a:pPr algn="just">
              <a:spcAft>
                <a:spcPts val="1500"/>
              </a:spcAft>
              <a:buClr>
                <a:srgbClr val="AA0000"/>
              </a:buClr>
            </a:pPr>
            <a:endParaRPr lang="fr-FR" b="1" dirty="0" smtClean="0">
              <a:latin typeface="Arial"/>
              <a:cs typeface="Arial"/>
            </a:endParaRPr>
          </a:p>
          <a:p>
            <a:pPr marL="457200" indent="-457200" algn="just">
              <a:spcAft>
                <a:spcPts val="1500"/>
              </a:spcAft>
              <a:buClr>
                <a:srgbClr val="AA0000"/>
              </a:buClr>
              <a:buFont typeface="Wingdings" charset="2"/>
              <a:buChar char="ü"/>
            </a:pPr>
            <a:endParaRPr lang="fr-FR" b="1" dirty="0" smtClean="0">
              <a:latin typeface="Arial"/>
              <a:cs typeface="Arial"/>
            </a:endParaRPr>
          </a:p>
          <a:p>
            <a:pPr marL="457200" indent="-457200">
              <a:spcAft>
                <a:spcPts val="1500"/>
              </a:spcAft>
              <a:buClr>
                <a:srgbClr val="AA0000"/>
              </a:buClr>
              <a:buFont typeface="Wingdings" charset="2"/>
              <a:buChar char="ü"/>
            </a:pPr>
            <a:endParaRPr lang="fr-FR" sz="2800" b="1" dirty="0" smtClean="0">
              <a:latin typeface="Arial"/>
              <a:cs typeface="Arial"/>
            </a:endParaRPr>
          </a:p>
          <a:p>
            <a:pPr marL="457200" indent="-457200">
              <a:spcAft>
                <a:spcPts val="1500"/>
              </a:spcAft>
              <a:buClr>
                <a:srgbClr val="AA0000"/>
              </a:buClr>
              <a:buFont typeface="Wingdings" charset="2"/>
              <a:buChar char="ü"/>
            </a:pPr>
            <a:r>
              <a:rPr lang="fr-FR" b="1" dirty="0" smtClean="0">
                <a:latin typeface="Arial"/>
                <a:cs typeface="Arial"/>
              </a:rPr>
              <a:t>L’influence </a:t>
            </a:r>
            <a:r>
              <a:rPr lang="fr-FR" b="1" dirty="0">
                <a:latin typeface="Arial"/>
                <a:cs typeface="Arial"/>
              </a:rPr>
              <a:t>du système endocrinien se joue </a:t>
            </a:r>
            <a:r>
              <a:rPr lang="fr-FR" b="1" dirty="0" smtClean="0">
                <a:latin typeface="Arial"/>
                <a:cs typeface="Arial"/>
              </a:rPr>
              <a:t>tant au </a:t>
            </a:r>
            <a:r>
              <a:rPr lang="fr-FR" b="1" dirty="0">
                <a:latin typeface="Arial"/>
                <a:cs typeface="Arial"/>
              </a:rPr>
              <a:t>niveau du cerveau qu’au niveau du métabolisme de la simple cellule musculaire.</a:t>
            </a:r>
          </a:p>
        </p:txBody>
      </p:sp>
      <p:graphicFrame>
        <p:nvGraphicFramePr>
          <p:cNvPr id="3" name="Diagramme 2"/>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58734575"/>
              </p:ext>
            </p:extLst>
          </p:nvPr>
        </p:nvGraphicFramePr>
        <p:xfrm>
          <a:off x="1403648" y="1628800"/>
          <a:ext cx="9649072" cy="432048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392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686800" cy="1143000"/>
          </a:xfrm>
        </p:spPr>
        <p:txBody>
          <a:bodyPr wrap="square">
            <a:noAutofit/>
          </a:bodyPr>
          <a:lstStyle/>
          <a:p>
            <a:pPr algn="l">
              <a:lnSpc>
                <a:spcPct val="85000"/>
              </a:lnSpc>
            </a:pP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glandes </a:t>
            </a:r>
            <a:r>
              <a:rPr lang="en-US" sz="5400"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surrénales</a:t>
            </a:r>
            <a:endParaRPr lang="en-US" sz="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graphicFrame>
        <p:nvGraphicFramePr>
          <p:cNvPr id="4" name="Diagramme 3"/>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845752"/>
              </p:ext>
            </p:extLst>
          </p:nvPr>
        </p:nvGraphicFramePr>
        <p:xfrm>
          <a:off x="1524000" y="1196752"/>
          <a:ext cx="6096000" cy="3832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TextBox 6"/>
          <p:cNvSpPr txBox="1"/>
          <p:nvPr/>
        </p:nvSpPr>
        <p:spPr>
          <a:xfrm>
            <a:off x="383641" y="5013176"/>
            <a:ext cx="7500727" cy="1285292"/>
          </a:xfrm>
          <a:prstGeom prst="rect">
            <a:avLst/>
          </a:prstGeom>
          <a:noFill/>
        </p:spPr>
        <p:txBody>
          <a:bodyPr wrap="square" rtlCol="0">
            <a:noAutofit/>
          </a:bodyPr>
          <a:lstStyle/>
          <a:p>
            <a:pPr marL="457200" indent="-457200">
              <a:spcAft>
                <a:spcPts val="1500"/>
              </a:spcAft>
              <a:buClr>
                <a:srgbClr val="AA0000"/>
              </a:buClr>
              <a:buFont typeface="Wingdings" charset="2"/>
              <a:buChar char="ü"/>
            </a:pPr>
            <a:r>
              <a:rPr lang="fr-FR" b="1" dirty="0" smtClean="0">
                <a:solidFill>
                  <a:srgbClr val="AA0000"/>
                </a:solidFill>
                <a:latin typeface="Arial"/>
                <a:cs typeface="Arial"/>
              </a:rPr>
              <a:t>Un </a:t>
            </a:r>
            <a:r>
              <a:rPr lang="fr-FR" b="1" dirty="0">
                <a:solidFill>
                  <a:srgbClr val="AA0000"/>
                </a:solidFill>
                <a:latin typeface="Arial"/>
                <a:cs typeface="Arial"/>
              </a:rPr>
              <a:t>stress d’ordre physique ou une tension émotionnelle stimule la sécrétion des hormones </a:t>
            </a:r>
            <a:r>
              <a:rPr lang="fr-FR" b="1" dirty="0" smtClean="0">
                <a:solidFill>
                  <a:srgbClr val="AA0000"/>
                </a:solidFill>
                <a:latin typeface="Arial"/>
                <a:cs typeface="Arial"/>
              </a:rPr>
              <a:t>antifatigue.</a:t>
            </a:r>
          </a:p>
          <a:p>
            <a:pPr marL="457200" indent="-457200">
              <a:spcAft>
                <a:spcPts val="1500"/>
              </a:spcAft>
              <a:buClr>
                <a:srgbClr val="AA0000"/>
              </a:buClr>
              <a:buFont typeface="Wingdings" charset="2"/>
              <a:buChar char="ü"/>
            </a:pPr>
            <a:r>
              <a:rPr lang="fr-FR" b="1" dirty="0" smtClean="0">
                <a:latin typeface="Arial"/>
                <a:cs typeface="Arial"/>
              </a:rPr>
              <a:t>Soulignons </a:t>
            </a:r>
            <a:r>
              <a:rPr lang="fr-FR" b="1" dirty="0">
                <a:solidFill>
                  <a:srgbClr val="AA0000"/>
                </a:solidFill>
                <a:latin typeface="Arial"/>
                <a:cs typeface="Arial"/>
              </a:rPr>
              <a:t>l’unicité de la base biochimique </a:t>
            </a:r>
            <a:r>
              <a:rPr lang="fr-FR" b="1" dirty="0">
                <a:latin typeface="Arial"/>
                <a:cs typeface="Arial"/>
              </a:rPr>
              <a:t>de phénomènes qui relèvent les uns de la sphère </a:t>
            </a:r>
            <a:r>
              <a:rPr lang="fr-FR" b="1" dirty="0" smtClean="0">
                <a:latin typeface="Arial"/>
                <a:cs typeface="Arial"/>
              </a:rPr>
              <a:t>organique,</a:t>
            </a:r>
            <a:br>
              <a:rPr lang="fr-FR" b="1" dirty="0" smtClean="0">
                <a:latin typeface="Arial"/>
                <a:cs typeface="Arial"/>
              </a:rPr>
            </a:br>
            <a:r>
              <a:rPr lang="fr-FR" b="1" dirty="0" smtClean="0">
                <a:latin typeface="Arial"/>
                <a:cs typeface="Arial"/>
              </a:rPr>
              <a:t>les </a:t>
            </a:r>
            <a:r>
              <a:rPr lang="fr-FR" b="1" dirty="0">
                <a:latin typeface="Arial"/>
                <a:cs typeface="Arial"/>
              </a:rPr>
              <a:t>autres de la sphère psychique.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0531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2438400"/>
            <a:ext cx="8229600" cy="213360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3600" b="1" dirty="0">
                <a:latin typeface="Arial"/>
                <a:cs typeface="Arial"/>
              </a:rPr>
              <a:t>Vivre et </a:t>
            </a:r>
            <a:r>
              <a:rPr lang="fr-FR" sz="3600" b="1" dirty="0" smtClean="0">
                <a:latin typeface="Arial"/>
                <a:cs typeface="Arial"/>
              </a:rPr>
              <a:t>agir,</a:t>
            </a:r>
          </a:p>
          <a:p>
            <a:pPr lvl="3">
              <a:lnSpc>
                <a:spcPct val="90000"/>
              </a:lnSpc>
              <a:spcAft>
                <a:spcPts val="1500"/>
              </a:spcAft>
              <a:buClr>
                <a:srgbClr val="AA0000"/>
              </a:buClr>
            </a:pPr>
            <a:r>
              <a:rPr lang="fr-FR" sz="3600" b="1" dirty="0" smtClean="0">
                <a:latin typeface="Arial"/>
                <a:cs typeface="Arial"/>
              </a:rPr>
              <a:t>	c’est </a:t>
            </a:r>
            <a:r>
              <a:rPr lang="fr-FR" sz="3600" b="1" dirty="0">
                <a:latin typeface="Arial"/>
                <a:cs typeface="Arial"/>
              </a:rPr>
              <a:t>avant </a:t>
            </a:r>
            <a:r>
              <a:rPr lang="fr-FR" sz="3600" b="1" dirty="0" smtClean="0">
                <a:latin typeface="Arial"/>
                <a:cs typeface="Arial"/>
              </a:rPr>
              <a:t>tout</a:t>
            </a:r>
          </a:p>
          <a:p>
            <a:pPr lvl="6">
              <a:lnSpc>
                <a:spcPct val="90000"/>
              </a:lnSpc>
              <a:spcAft>
                <a:spcPts val="1500"/>
              </a:spcAft>
              <a:buClr>
                <a:srgbClr val="AA0000"/>
              </a:buClr>
            </a:pPr>
            <a:r>
              <a:rPr lang="fr-FR" sz="3600" b="1" dirty="0" smtClean="0">
                <a:latin typeface="Arial"/>
                <a:cs typeface="Arial"/>
              </a:rPr>
              <a:t>	dépenser </a:t>
            </a:r>
            <a:r>
              <a:rPr lang="fr-FR" sz="3600" b="1" dirty="0">
                <a:latin typeface="Arial"/>
                <a:cs typeface="Arial"/>
              </a:rPr>
              <a:t>de l’énergie.</a:t>
            </a:r>
            <a:endParaRPr lang="fr-FR" sz="3600" b="1" dirty="0" smtClean="0">
              <a:latin typeface="Arial"/>
              <a:cs typeface="Arial"/>
            </a:endParaRPr>
          </a:p>
        </p:txBody>
      </p:sp>
      <p:sp>
        <p:nvSpPr>
          <p:cNvPr id="3" name="Titre 2"/>
          <p:cNvSpPr>
            <a:spLocks noGrp="1"/>
          </p:cNvSpPr>
          <p:nvPr>
            <p:ph type="title"/>
          </p:nvPr>
        </p:nvSpPr>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46856" y="404664"/>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b="1" dirty="0">
                <a:solidFill>
                  <a:srgbClr val="AA0000"/>
                </a:solidFill>
                <a:latin typeface="Arial"/>
                <a:cs typeface="Arial"/>
              </a:rPr>
              <a:t>A la base, un même mécanisme de réponse</a:t>
            </a:r>
            <a:r>
              <a:rPr lang="fr-FR" b="1" dirty="0">
                <a:latin typeface="Arial"/>
                <a:cs typeface="Arial"/>
              </a:rPr>
              <a:t>. Des signaux d’alarme sont lancés par les tissus ou organes touchés, vers les centres de coordination </a:t>
            </a:r>
            <a:r>
              <a:rPr lang="fr-FR" b="1" dirty="0" err="1">
                <a:latin typeface="Arial"/>
                <a:cs typeface="Arial"/>
              </a:rPr>
              <a:t>neuro-endocriniens</a:t>
            </a:r>
            <a:r>
              <a:rPr lang="fr-FR" b="1" dirty="0">
                <a:latin typeface="Arial"/>
                <a:cs typeface="Arial"/>
              </a:rPr>
              <a:t> qui déclenchent la production des hormones luttant contre l’usure.</a:t>
            </a:r>
          </a:p>
          <a:p>
            <a:pPr marL="457200" indent="-457200" algn="just">
              <a:spcAft>
                <a:spcPts val="1500"/>
              </a:spcAft>
              <a:buClr>
                <a:srgbClr val="AA0000"/>
              </a:buClr>
              <a:buFont typeface="Wingdings" charset="2"/>
              <a:buChar char="ü"/>
            </a:pPr>
            <a:r>
              <a:rPr lang="fr-FR" b="1" dirty="0">
                <a:solidFill>
                  <a:srgbClr val="AA0000"/>
                </a:solidFill>
                <a:latin typeface="Arial"/>
                <a:cs typeface="Arial"/>
              </a:rPr>
              <a:t>Si l’agression se prolonge ou si la récupération est incomplète</a:t>
            </a:r>
            <a:r>
              <a:rPr lang="fr-FR" b="1" dirty="0">
                <a:latin typeface="Arial"/>
                <a:cs typeface="Arial"/>
              </a:rPr>
              <a:t>, la réponse devient discordante (stade 3</a:t>
            </a:r>
            <a:r>
              <a:rPr lang="fr-FR" b="1" dirty="0" smtClean="0">
                <a:latin typeface="Arial"/>
                <a:cs typeface="Arial"/>
              </a:rPr>
              <a:t>).</a:t>
            </a:r>
            <a:endParaRPr lang="fr-FR" b="1" dirty="0">
              <a:latin typeface="Arial"/>
              <a:cs typeface="Arial"/>
            </a:endParaRPr>
          </a:p>
          <a:p>
            <a:pPr marL="457200" indent="-457200" algn="just">
              <a:spcAft>
                <a:spcPts val="1500"/>
              </a:spcAft>
              <a:buClr>
                <a:srgbClr val="AA0000"/>
              </a:buClr>
              <a:buFont typeface="Wingdings" charset="2"/>
              <a:buChar char="ü"/>
            </a:pPr>
            <a:r>
              <a:rPr lang="fr-FR" b="1" dirty="0">
                <a:latin typeface="Arial"/>
                <a:cs typeface="Arial"/>
              </a:rPr>
              <a:t>Les mécanismes cataboliques prennent le dessus (amaigrissement), l’anabolisme décline (manque d’appétit), les pertes d’eau et d’électrolytes ne sont plus compensées (soif), l’équilibre nerveux est rompu</a:t>
            </a:r>
            <a:r>
              <a:rPr lang="fr-FR" b="1" dirty="0" smtClean="0">
                <a:latin typeface="Arial"/>
                <a:cs typeface="Arial"/>
              </a:rPr>
              <a:t>.</a:t>
            </a:r>
            <a:endParaRPr lang="fr-FR" b="1" dirty="0">
              <a:latin typeface="Arial"/>
              <a:cs typeface="Arial"/>
            </a:endParaRPr>
          </a:p>
          <a:p>
            <a:pPr marL="457200" indent="-457200" algn="just">
              <a:spcAft>
                <a:spcPts val="1500"/>
              </a:spcAft>
              <a:buClr>
                <a:srgbClr val="AA0000"/>
              </a:buClr>
              <a:buFont typeface="Wingdings" charset="2"/>
              <a:buChar char="ü"/>
            </a:pPr>
            <a:r>
              <a:rPr lang="fr-FR" b="1" dirty="0">
                <a:latin typeface="Arial"/>
                <a:cs typeface="Arial"/>
              </a:rPr>
              <a:t>Le mécanisme de fatigue en tant que syndrome d’adaptation ne fait pas appel qu’aux mécanismes de type surrénal. L’hypophyse antérieure et l’hormone </a:t>
            </a:r>
            <a:r>
              <a:rPr lang="fr-FR" b="1" dirty="0" err="1">
                <a:latin typeface="Arial"/>
                <a:cs typeface="Arial"/>
              </a:rPr>
              <a:t>corticotrope</a:t>
            </a:r>
            <a:r>
              <a:rPr lang="fr-FR" b="1" dirty="0">
                <a:latin typeface="Arial"/>
                <a:cs typeface="Arial"/>
              </a:rPr>
              <a:t> jouent un rôle ; L’hypothalamus avec la </a:t>
            </a:r>
            <a:r>
              <a:rPr lang="fr-FR" b="1" dirty="0" smtClean="0">
                <a:latin typeface="Arial"/>
                <a:cs typeface="Arial"/>
              </a:rPr>
              <a:t>CRF.</a:t>
            </a:r>
            <a:endParaRPr lang="fr-FR" b="1" dirty="0">
              <a:latin typeface="Arial"/>
              <a:cs typeface="Arial"/>
            </a:endParaRPr>
          </a:p>
          <a:p>
            <a:pPr marL="457200" indent="-457200">
              <a:spcAft>
                <a:spcPts val="1500"/>
              </a:spcAft>
              <a:buClr>
                <a:srgbClr val="AA0000"/>
              </a:buClr>
              <a:buFont typeface="Wingdings" charset="2"/>
              <a:buChar char="ü"/>
            </a:pPr>
            <a:r>
              <a:rPr lang="fr-FR" b="1" dirty="0">
                <a:solidFill>
                  <a:srgbClr val="AA0000"/>
                </a:solidFill>
                <a:latin typeface="Arial"/>
                <a:cs typeface="Arial"/>
              </a:rPr>
              <a:t>Le coût physiologique du travail cognitif et intellectuel peut être ruineux pour l’organisme : allongement du temps de coagulation sanguine, activation de la </a:t>
            </a:r>
            <a:r>
              <a:rPr lang="fr-FR" b="1" dirty="0" err="1">
                <a:solidFill>
                  <a:srgbClr val="AA0000"/>
                </a:solidFill>
                <a:latin typeface="Arial"/>
                <a:cs typeface="Arial"/>
              </a:rPr>
              <a:t>fibrirolysine</a:t>
            </a:r>
            <a:r>
              <a:rPr lang="fr-FR" b="1" dirty="0">
                <a:solidFill>
                  <a:srgbClr val="AA0000"/>
                </a:solidFill>
                <a:latin typeface="Arial"/>
                <a:cs typeface="Arial"/>
              </a:rPr>
              <a:t>, baisse de </a:t>
            </a:r>
            <a:r>
              <a:rPr lang="fr-FR" b="1" dirty="0" smtClean="0">
                <a:solidFill>
                  <a:srgbClr val="AA0000"/>
                </a:solidFill>
                <a:latin typeface="Arial"/>
                <a:cs typeface="Arial"/>
              </a:rPr>
              <a:t>la sécrétion</a:t>
            </a:r>
            <a:br>
              <a:rPr lang="fr-FR" b="1" dirty="0" smtClean="0">
                <a:solidFill>
                  <a:srgbClr val="AA0000"/>
                </a:solidFill>
                <a:latin typeface="Arial"/>
                <a:cs typeface="Arial"/>
              </a:rPr>
            </a:br>
            <a:r>
              <a:rPr lang="fr-FR" b="1" dirty="0" smtClean="0">
                <a:solidFill>
                  <a:srgbClr val="AA0000"/>
                </a:solidFill>
                <a:latin typeface="Arial"/>
                <a:cs typeface="Arial"/>
              </a:rPr>
              <a:t>d’urine</a:t>
            </a:r>
            <a:r>
              <a:rPr lang="fr-FR" b="1" dirty="0">
                <a:solidFill>
                  <a:srgbClr val="AA0000"/>
                </a:solidFill>
                <a:latin typeface="Arial"/>
                <a:cs typeface="Arial"/>
              </a:rPr>
              <a:t>, baisse de l’acidité gastrique entrainant des troubles gastriques, une dyspepsie.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536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686800" cy="1143000"/>
          </a:xfrm>
        </p:spPr>
        <p:txBody>
          <a:bodyPr wrap="square">
            <a:noAutofit/>
          </a:bodyPr>
          <a:lstStyle/>
          <a:p>
            <a:pPr algn="l">
              <a:lnSpc>
                <a:spcPct val="85000"/>
              </a:lnSpc>
            </a:pPr>
            <a:r>
              <a:rPr lang="en-US" sz="5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La </a:t>
            </a: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fatigue </a:t>
            </a:r>
            <a:r>
              <a:rPr lang="en-US" sz="5400"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nerveuse</a:t>
            </a:r>
            <a:endParaRPr lang="en-US" sz="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412776"/>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b="1" dirty="0">
                <a:latin typeface="Arial"/>
                <a:cs typeface="Arial"/>
              </a:rPr>
              <a:t>Toute agression entraine une modification de l’équilibre hormonal, non spécifique de la cause qui la produit</a:t>
            </a:r>
            <a:r>
              <a:rPr lang="fr-FR" b="1" dirty="0" smtClean="0">
                <a:latin typeface="Arial"/>
                <a:cs typeface="Arial"/>
              </a:rPr>
              <a:t>.</a:t>
            </a:r>
          </a:p>
          <a:p>
            <a:pPr marL="457200" indent="-457200" algn="just">
              <a:spcAft>
                <a:spcPts val="1500"/>
              </a:spcAft>
              <a:buClr>
                <a:srgbClr val="AA0000"/>
              </a:buClr>
              <a:buFont typeface="Wingdings" charset="2"/>
              <a:buChar char="ü"/>
            </a:pPr>
            <a:r>
              <a:rPr lang="fr-FR" b="1" dirty="0">
                <a:solidFill>
                  <a:srgbClr val="AA0000"/>
                </a:solidFill>
                <a:latin typeface="Arial"/>
                <a:cs typeface="Arial"/>
              </a:rPr>
              <a:t>L’équilibre psychosomatique est assuré par une centrale de régulation (hypothalamus) qui distribue des </a:t>
            </a:r>
            <a:r>
              <a:rPr lang="fr-FR" b="1" dirty="0" smtClean="0">
                <a:solidFill>
                  <a:srgbClr val="AA0000"/>
                </a:solidFill>
                <a:latin typeface="Arial"/>
                <a:cs typeface="Arial"/>
              </a:rPr>
              <a:t>messages</a:t>
            </a:r>
          </a:p>
          <a:p>
            <a:pPr lvl="1">
              <a:spcAft>
                <a:spcPts val="1500"/>
              </a:spcAft>
              <a:buClr>
                <a:srgbClr val="AA0000"/>
              </a:buClr>
            </a:pPr>
            <a:r>
              <a:rPr lang="fr-FR" b="1" dirty="0" smtClean="0">
                <a:solidFill>
                  <a:srgbClr val="AA0000"/>
                </a:solidFill>
                <a:latin typeface="Arial"/>
                <a:cs typeface="Arial"/>
                <a:sym typeface="Wingdings" pitchFamily="2" charset="2"/>
              </a:rPr>
              <a:t>		 par </a:t>
            </a:r>
            <a:r>
              <a:rPr lang="fr-FR" b="1" dirty="0">
                <a:solidFill>
                  <a:srgbClr val="AA0000"/>
                </a:solidFill>
                <a:latin typeface="Arial"/>
                <a:cs typeface="Arial"/>
                <a:sym typeface="Wingdings" pitchFamily="2" charset="2"/>
              </a:rPr>
              <a:t>voie descendante </a:t>
            </a:r>
            <a:r>
              <a:rPr lang="fr-FR" b="1" dirty="0">
                <a:latin typeface="Arial"/>
                <a:cs typeface="Arial"/>
                <a:sym typeface="Wingdings" pitchFamily="2" charset="2"/>
              </a:rPr>
              <a:t>en </a:t>
            </a:r>
            <a:r>
              <a:rPr lang="fr-FR" b="1" dirty="0" smtClean="0">
                <a:latin typeface="Arial"/>
                <a:cs typeface="Arial"/>
                <a:sym typeface="Wingdings" pitchFamily="2" charset="2"/>
              </a:rPr>
              <a:t>agissant</a:t>
            </a:r>
            <a:br>
              <a:rPr lang="fr-FR" b="1" dirty="0" smtClean="0">
                <a:latin typeface="Arial"/>
                <a:cs typeface="Arial"/>
                <a:sym typeface="Wingdings" pitchFamily="2" charset="2"/>
              </a:rPr>
            </a:br>
            <a:r>
              <a:rPr lang="fr-FR" b="1" dirty="0" smtClean="0">
                <a:latin typeface="Arial"/>
                <a:cs typeface="Arial"/>
                <a:sym typeface="Wingdings" pitchFamily="2" charset="2"/>
              </a:rPr>
              <a:t>			sur </a:t>
            </a:r>
            <a:r>
              <a:rPr lang="fr-FR" b="1" dirty="0">
                <a:latin typeface="Arial"/>
                <a:cs typeface="Arial"/>
                <a:sym typeface="Wingdings" pitchFamily="2" charset="2"/>
              </a:rPr>
              <a:t>les diverses fonctions </a:t>
            </a:r>
            <a:r>
              <a:rPr lang="fr-FR" b="1" dirty="0" smtClean="0">
                <a:latin typeface="Arial"/>
                <a:cs typeface="Arial"/>
                <a:sym typeface="Wingdings" pitchFamily="2" charset="2"/>
              </a:rPr>
              <a:t>somatiques</a:t>
            </a:r>
          </a:p>
          <a:p>
            <a:pPr lvl="1">
              <a:spcAft>
                <a:spcPts val="1500"/>
              </a:spcAft>
              <a:buClr>
                <a:srgbClr val="AA0000"/>
              </a:buClr>
            </a:pPr>
            <a:r>
              <a:rPr lang="fr-FR" b="1" dirty="0">
                <a:latin typeface="Arial"/>
                <a:cs typeface="Arial"/>
                <a:sym typeface="Wingdings" pitchFamily="2" charset="2"/>
              </a:rPr>
              <a:t>		 </a:t>
            </a:r>
            <a:r>
              <a:rPr lang="fr-FR" b="1" dirty="0" smtClean="0">
                <a:latin typeface="Arial"/>
                <a:cs typeface="Arial"/>
                <a:sym typeface="Wingdings" pitchFamily="2" charset="2"/>
              </a:rPr>
              <a:t>  </a:t>
            </a:r>
            <a:r>
              <a:rPr lang="fr-FR" b="1" dirty="0" smtClean="0">
                <a:solidFill>
                  <a:srgbClr val="AA0000"/>
                </a:solidFill>
                <a:latin typeface="Arial"/>
                <a:cs typeface="Arial"/>
                <a:sym typeface="Wingdings" pitchFamily="2" charset="2"/>
              </a:rPr>
              <a:t>par </a:t>
            </a:r>
            <a:r>
              <a:rPr lang="fr-FR" b="1" dirty="0">
                <a:solidFill>
                  <a:srgbClr val="AA0000"/>
                </a:solidFill>
                <a:latin typeface="Arial"/>
                <a:cs typeface="Arial"/>
                <a:sym typeface="Wingdings" pitchFamily="2" charset="2"/>
              </a:rPr>
              <a:t>voie ascendante </a:t>
            </a:r>
            <a:r>
              <a:rPr lang="fr-FR" b="1" dirty="0">
                <a:latin typeface="Arial"/>
                <a:cs typeface="Arial"/>
                <a:sym typeface="Wingdings" pitchFamily="2" charset="2"/>
              </a:rPr>
              <a:t>vers les </a:t>
            </a:r>
            <a:r>
              <a:rPr lang="fr-FR" b="1" dirty="0" smtClean="0">
                <a:latin typeface="Arial"/>
                <a:cs typeface="Arial"/>
                <a:sym typeface="Wingdings" pitchFamily="2" charset="2"/>
              </a:rPr>
              <a:t>fonctions</a:t>
            </a:r>
            <a:br>
              <a:rPr lang="fr-FR" b="1" dirty="0" smtClean="0">
                <a:latin typeface="Arial"/>
                <a:cs typeface="Arial"/>
                <a:sym typeface="Wingdings" pitchFamily="2" charset="2"/>
              </a:rPr>
            </a:br>
            <a:r>
              <a:rPr lang="fr-FR" b="1" dirty="0" smtClean="0">
                <a:latin typeface="Arial"/>
                <a:cs typeface="Arial"/>
                <a:sym typeface="Wingdings" pitchFamily="2" charset="2"/>
              </a:rPr>
              <a:t>			cérébrales</a:t>
            </a:r>
            <a:endParaRPr lang="fr-FR" b="1" dirty="0">
              <a:latin typeface="Arial"/>
              <a:cs typeface="Arial"/>
            </a:endParaRPr>
          </a:p>
          <a:p>
            <a:pPr marL="457200" indent="-457200" algn="just">
              <a:spcAft>
                <a:spcPts val="1500"/>
              </a:spcAft>
              <a:buClr>
                <a:srgbClr val="AA0000"/>
              </a:buClr>
              <a:buFont typeface="Wingdings" charset="2"/>
              <a:buChar char="ü"/>
            </a:pPr>
            <a:r>
              <a:rPr lang="fr-FR" b="1" dirty="0">
                <a:latin typeface="Arial"/>
                <a:cs typeface="Arial"/>
              </a:rPr>
              <a:t>O</a:t>
            </a:r>
            <a:r>
              <a:rPr lang="fr-FR" b="1" dirty="0" smtClean="0">
                <a:latin typeface="Arial"/>
                <a:cs typeface="Arial"/>
              </a:rPr>
              <a:t>n </a:t>
            </a:r>
            <a:r>
              <a:rPr lang="fr-FR" b="1" dirty="0">
                <a:latin typeface="Arial"/>
                <a:cs typeface="Arial"/>
              </a:rPr>
              <a:t>sait que l’émotion déclenche dans l’organisme des réactions analogues à celles que provoque l’effort musculaire.</a:t>
            </a:r>
          </a:p>
          <a:p>
            <a:pPr marL="457200" indent="-457200" algn="just">
              <a:spcAft>
                <a:spcPts val="1500"/>
              </a:spcAft>
              <a:buClr>
                <a:srgbClr val="AA0000"/>
              </a:buClr>
              <a:buFont typeface="Wingdings" charset="2"/>
              <a:buChar char="ü"/>
            </a:pPr>
            <a:r>
              <a:rPr lang="fr-FR" b="1" dirty="0" smtClean="0">
                <a:latin typeface="Arial"/>
                <a:cs typeface="Arial"/>
              </a:rPr>
              <a:t>La </a:t>
            </a:r>
            <a:r>
              <a:rPr lang="fr-FR" b="1" dirty="0">
                <a:latin typeface="Arial"/>
                <a:cs typeface="Arial"/>
              </a:rPr>
              <a:t>réponse sera harmonieuse, oscillante ou </a:t>
            </a:r>
            <a:r>
              <a:rPr lang="fr-FR" b="1" dirty="0" smtClean="0">
                <a:latin typeface="Arial"/>
                <a:cs typeface="Arial"/>
              </a:rPr>
              <a:t>discordante</a:t>
            </a:r>
            <a:endParaRPr lang="fr-FR" b="1" dirty="0">
              <a:latin typeface="Arial"/>
              <a:cs typeface="Arial"/>
            </a:endParaRPr>
          </a:p>
          <a:p>
            <a:pPr marL="457200" indent="-457200">
              <a:spcAft>
                <a:spcPts val="1500"/>
              </a:spcAft>
              <a:buClr>
                <a:srgbClr val="AA0000"/>
              </a:buClr>
              <a:buFont typeface="Wingdings" charset="2"/>
              <a:buChar char="ü"/>
            </a:pPr>
            <a:r>
              <a:rPr lang="fr-FR" b="1" dirty="0" smtClean="0">
                <a:solidFill>
                  <a:srgbClr val="AA0000"/>
                </a:solidFill>
                <a:latin typeface="Arial"/>
                <a:cs typeface="Arial"/>
              </a:rPr>
              <a:t>L’équilibre </a:t>
            </a:r>
            <a:r>
              <a:rPr lang="fr-FR" b="1" dirty="0">
                <a:solidFill>
                  <a:srgbClr val="AA0000"/>
                </a:solidFill>
                <a:latin typeface="Arial"/>
                <a:cs typeface="Arial"/>
              </a:rPr>
              <a:t>hormonal et la valeur stressante de </a:t>
            </a:r>
            <a:r>
              <a:rPr lang="fr-FR" b="1" dirty="0" smtClean="0">
                <a:solidFill>
                  <a:srgbClr val="AA0000"/>
                </a:solidFill>
                <a:latin typeface="Arial"/>
                <a:cs typeface="Arial"/>
              </a:rPr>
              <a:t>l’émotion</a:t>
            </a:r>
            <a:br>
              <a:rPr lang="fr-FR" b="1" dirty="0" smtClean="0">
                <a:solidFill>
                  <a:srgbClr val="AA0000"/>
                </a:solidFill>
                <a:latin typeface="Arial"/>
                <a:cs typeface="Arial"/>
              </a:rPr>
            </a:br>
            <a:r>
              <a:rPr lang="fr-FR" b="1" dirty="0" smtClean="0">
                <a:solidFill>
                  <a:srgbClr val="AA0000"/>
                </a:solidFill>
                <a:latin typeface="Arial"/>
                <a:cs typeface="Arial"/>
              </a:rPr>
              <a:t>dépendent </a:t>
            </a:r>
            <a:r>
              <a:rPr lang="fr-FR" b="1" dirty="0">
                <a:solidFill>
                  <a:srgbClr val="AA0000"/>
                </a:solidFill>
                <a:latin typeface="Arial"/>
                <a:cs typeface="Arial"/>
              </a:rPr>
              <a:t>directement de la </a:t>
            </a:r>
            <a:r>
              <a:rPr lang="fr-FR" b="1" dirty="0" smtClean="0">
                <a:solidFill>
                  <a:srgbClr val="AA0000"/>
                </a:solidFill>
                <a:latin typeface="Arial"/>
                <a:cs typeface="Arial"/>
              </a:rPr>
              <a:t>personnalité.</a:t>
            </a:r>
            <a:endParaRPr lang="fr-FR" b="1" dirty="0">
              <a:solidFill>
                <a:srgbClr val="AA0000"/>
              </a:solidFill>
              <a:latin typeface="Arial"/>
              <a:cs typeface="Arial"/>
            </a:endParaRPr>
          </a:p>
        </p:txBody>
      </p:sp>
      <p:pic>
        <p:nvPicPr>
          <p:cNvPr id="1026"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60232" y="2713158"/>
            <a:ext cx="2206080" cy="165194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268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686800" cy="1143000"/>
          </a:xfrm>
        </p:spPr>
        <p:txBody>
          <a:bodyPr wrap="square">
            <a:noAutofit/>
          </a:bodyPr>
          <a:lstStyle/>
          <a:p>
            <a:pPr algn="l">
              <a:lnSpc>
                <a:spcPct val="85000"/>
              </a:lnSpc>
            </a:pPr>
            <a:r>
              <a:rPr lang="en-US" sz="5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La </a:t>
            </a: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fatigue </a:t>
            </a:r>
            <a:r>
              <a:rPr lang="en-US" sz="5400"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nerveuse</a:t>
            </a: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(2)</a:t>
            </a:r>
            <a:endParaRPr lang="en-US" sz="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412776"/>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b="1" dirty="0">
                <a:solidFill>
                  <a:srgbClr val="AA0000"/>
                </a:solidFill>
                <a:latin typeface="Arial"/>
                <a:cs typeface="Arial"/>
              </a:rPr>
              <a:t>La fatigue sensorielle </a:t>
            </a:r>
            <a:r>
              <a:rPr lang="fr-FR" b="1" dirty="0">
                <a:latin typeface="Arial"/>
                <a:cs typeface="Arial"/>
              </a:rPr>
              <a:t>résulte de la surcharge des organes des sens (vision, audition..) toujours impliqués dans la genèse de la fatigue nerveuse</a:t>
            </a:r>
            <a:r>
              <a:rPr lang="fr-FR" b="1" dirty="0" smtClean="0">
                <a:latin typeface="Arial"/>
                <a:cs typeface="Arial"/>
              </a:rPr>
              <a:t>.</a:t>
            </a:r>
            <a:endParaRPr lang="fr-FR" b="1" dirty="0">
              <a:latin typeface="Arial"/>
              <a:cs typeface="Arial"/>
            </a:endParaRPr>
          </a:p>
          <a:p>
            <a:pPr marL="457200" indent="-457200">
              <a:spcAft>
                <a:spcPts val="1500"/>
              </a:spcAft>
              <a:buClr>
                <a:srgbClr val="AA0000"/>
              </a:buClr>
              <a:buFont typeface="Wingdings" charset="2"/>
              <a:buChar char="ü"/>
            </a:pPr>
            <a:r>
              <a:rPr lang="fr-FR" b="1" dirty="0">
                <a:latin typeface="Arial"/>
                <a:cs typeface="Arial"/>
              </a:rPr>
              <a:t>Tout comme pour le </a:t>
            </a:r>
            <a:r>
              <a:rPr lang="fr-FR" b="1" dirty="0" smtClean="0">
                <a:latin typeface="Arial"/>
                <a:cs typeface="Arial"/>
              </a:rPr>
              <a:t>muscle,</a:t>
            </a:r>
            <a:br>
              <a:rPr lang="fr-FR" b="1" dirty="0" smtClean="0">
                <a:latin typeface="Arial"/>
                <a:cs typeface="Arial"/>
              </a:rPr>
            </a:br>
            <a:r>
              <a:rPr lang="fr-FR" b="1" dirty="0" smtClean="0">
                <a:latin typeface="Arial"/>
                <a:cs typeface="Arial"/>
              </a:rPr>
              <a:t>l’acuité</a:t>
            </a:r>
            <a:r>
              <a:rPr lang="fr-FR" b="1" dirty="0">
                <a:latin typeface="Arial"/>
                <a:cs typeface="Arial"/>
              </a:rPr>
              <a:t> </a:t>
            </a:r>
            <a:r>
              <a:rPr lang="fr-FR" b="1" dirty="0" smtClean="0">
                <a:latin typeface="Arial"/>
                <a:cs typeface="Arial"/>
              </a:rPr>
              <a:t>et </a:t>
            </a:r>
            <a:r>
              <a:rPr lang="fr-FR" b="1" dirty="0">
                <a:latin typeface="Arial"/>
                <a:cs typeface="Arial"/>
              </a:rPr>
              <a:t>la </a:t>
            </a:r>
            <a:r>
              <a:rPr lang="fr-FR" b="1" dirty="0" smtClean="0">
                <a:latin typeface="Arial"/>
                <a:cs typeface="Arial"/>
              </a:rPr>
              <a:t>sensibilité</a:t>
            </a:r>
            <a:br>
              <a:rPr lang="fr-FR" b="1" dirty="0" smtClean="0">
                <a:latin typeface="Arial"/>
                <a:cs typeface="Arial"/>
              </a:rPr>
            </a:br>
            <a:r>
              <a:rPr lang="fr-FR" b="1" dirty="0" smtClean="0">
                <a:latin typeface="Arial"/>
                <a:cs typeface="Arial"/>
              </a:rPr>
              <a:t>d’un </a:t>
            </a:r>
            <a:r>
              <a:rPr lang="fr-FR" b="1" dirty="0">
                <a:latin typeface="Arial"/>
                <a:cs typeface="Arial"/>
              </a:rPr>
              <a:t>organe </a:t>
            </a:r>
            <a:r>
              <a:rPr lang="fr-FR" b="1" dirty="0" smtClean="0">
                <a:latin typeface="Arial"/>
                <a:cs typeface="Arial"/>
              </a:rPr>
              <a:t>sensoriel</a:t>
            </a:r>
            <a:br>
              <a:rPr lang="fr-FR" b="1" dirty="0" smtClean="0">
                <a:latin typeface="Arial"/>
                <a:cs typeface="Arial"/>
              </a:rPr>
            </a:br>
            <a:r>
              <a:rPr lang="fr-FR" b="1" dirty="0" smtClean="0">
                <a:latin typeface="Arial"/>
                <a:cs typeface="Arial"/>
              </a:rPr>
              <a:t>diminue </a:t>
            </a:r>
            <a:r>
              <a:rPr lang="fr-FR" b="1" dirty="0">
                <a:latin typeface="Arial"/>
                <a:cs typeface="Arial"/>
              </a:rPr>
              <a:t>sous </a:t>
            </a:r>
            <a:r>
              <a:rPr lang="fr-FR" b="1" dirty="0" smtClean="0">
                <a:latin typeface="Arial"/>
                <a:cs typeface="Arial"/>
              </a:rPr>
              <a:t>l’effet</a:t>
            </a:r>
            <a:br>
              <a:rPr lang="fr-FR" b="1" dirty="0" smtClean="0">
                <a:latin typeface="Arial"/>
                <a:cs typeface="Arial"/>
              </a:rPr>
            </a:br>
            <a:r>
              <a:rPr lang="fr-FR" b="1" dirty="0" smtClean="0">
                <a:latin typeface="Arial"/>
                <a:cs typeface="Arial"/>
              </a:rPr>
              <a:t>de </a:t>
            </a:r>
            <a:r>
              <a:rPr lang="fr-FR" b="1" dirty="0">
                <a:latin typeface="Arial"/>
                <a:cs typeface="Arial"/>
              </a:rPr>
              <a:t>la surcharge </a:t>
            </a:r>
            <a:r>
              <a:rPr lang="fr-FR" b="1" dirty="0" smtClean="0">
                <a:latin typeface="Arial"/>
                <a:cs typeface="Arial"/>
              </a:rPr>
              <a:t>:</a:t>
            </a:r>
          </a:p>
          <a:p>
            <a:pPr marL="457200" indent="-457200">
              <a:spcAft>
                <a:spcPts val="1500"/>
              </a:spcAft>
              <a:buClr>
                <a:srgbClr val="AA0000"/>
              </a:buClr>
              <a:buFont typeface="Wingdings" charset="2"/>
              <a:buChar char="ü"/>
            </a:pPr>
            <a:endParaRPr lang="fr-FR" b="1" dirty="0">
              <a:latin typeface="Arial"/>
              <a:cs typeface="Arial"/>
            </a:endParaRPr>
          </a:p>
          <a:p>
            <a:pPr marL="457200" indent="-457200">
              <a:spcAft>
                <a:spcPts val="1500"/>
              </a:spcAft>
              <a:buClr>
                <a:srgbClr val="AA0000"/>
              </a:buClr>
              <a:buFont typeface="Wingdings" charset="2"/>
              <a:buChar char="ü"/>
            </a:pPr>
            <a:endParaRPr lang="fr-FR" b="1" dirty="0" smtClean="0">
              <a:latin typeface="Arial"/>
              <a:cs typeface="Arial"/>
            </a:endParaRPr>
          </a:p>
          <a:p>
            <a:pPr marL="457200" indent="-457200">
              <a:spcAft>
                <a:spcPts val="1500"/>
              </a:spcAft>
              <a:buClr>
                <a:srgbClr val="AA0000"/>
              </a:buClr>
              <a:buFont typeface="Wingdings" charset="2"/>
              <a:buChar char="ü"/>
            </a:pPr>
            <a:endParaRPr lang="fr-FR" b="1" dirty="0">
              <a:latin typeface="Arial"/>
              <a:cs typeface="Arial"/>
            </a:endParaRPr>
          </a:p>
          <a:p>
            <a:pPr marL="457200" indent="-457200">
              <a:spcAft>
                <a:spcPts val="1500"/>
              </a:spcAft>
              <a:buClr>
                <a:srgbClr val="AA0000"/>
              </a:buClr>
              <a:buFont typeface="Wingdings" charset="2"/>
              <a:buChar char="ü"/>
            </a:pPr>
            <a:r>
              <a:rPr lang="fr-FR" b="1" dirty="0">
                <a:solidFill>
                  <a:srgbClr val="AA0000"/>
                </a:solidFill>
                <a:latin typeface="Arial"/>
                <a:cs typeface="Arial"/>
              </a:rPr>
              <a:t>L’habileté, le savoir-faire</a:t>
            </a:r>
            <a:r>
              <a:rPr lang="fr-FR" b="1" dirty="0">
                <a:latin typeface="Arial"/>
                <a:cs typeface="Arial"/>
              </a:rPr>
              <a:t>, qui sont une parfaite </a:t>
            </a:r>
            <a:r>
              <a:rPr lang="fr-FR" b="1" dirty="0" smtClean="0">
                <a:latin typeface="Arial"/>
                <a:cs typeface="Arial"/>
              </a:rPr>
              <a:t>coordination</a:t>
            </a:r>
            <a:br>
              <a:rPr lang="fr-FR" b="1" dirty="0" smtClean="0">
                <a:latin typeface="Arial"/>
                <a:cs typeface="Arial"/>
              </a:rPr>
            </a:br>
            <a:r>
              <a:rPr lang="fr-FR" b="1" dirty="0" smtClean="0">
                <a:latin typeface="Arial"/>
                <a:cs typeface="Arial"/>
              </a:rPr>
              <a:t>des </a:t>
            </a:r>
            <a:r>
              <a:rPr lang="fr-FR" b="1" dirty="0">
                <a:latin typeface="Arial"/>
                <a:cs typeface="Arial"/>
              </a:rPr>
              <a:t>gestes et des idéations, </a:t>
            </a:r>
            <a:r>
              <a:rPr lang="fr-FR" b="1" dirty="0">
                <a:solidFill>
                  <a:srgbClr val="AA0000"/>
                </a:solidFill>
                <a:latin typeface="Arial"/>
                <a:cs typeface="Arial"/>
              </a:rPr>
              <a:t>se perdent avec la </a:t>
            </a:r>
            <a:r>
              <a:rPr lang="fr-FR" b="1" dirty="0" smtClean="0">
                <a:solidFill>
                  <a:srgbClr val="AA0000"/>
                </a:solidFill>
                <a:latin typeface="Arial"/>
                <a:cs typeface="Arial"/>
              </a:rPr>
              <a:t>fatigue.</a:t>
            </a:r>
            <a:endParaRPr lang="fr-FR" b="1" dirty="0">
              <a:solidFill>
                <a:srgbClr val="AA0000"/>
              </a:solidFill>
              <a:latin typeface="Arial"/>
              <a:cs typeface="Arial"/>
            </a:endParaRPr>
          </a:p>
        </p:txBody>
      </p:sp>
      <p:graphicFrame>
        <p:nvGraphicFramePr>
          <p:cNvPr id="3" name="Diagramme 2"/>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3918866"/>
              </p:ext>
            </p:extLst>
          </p:nvPr>
        </p:nvGraphicFramePr>
        <p:xfrm>
          <a:off x="4355976" y="2373560"/>
          <a:ext cx="3888432" cy="291187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2739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686800" cy="1143000"/>
          </a:xfrm>
        </p:spPr>
        <p:txBody>
          <a:bodyPr wrap="square">
            <a:noAutofit/>
          </a:bodyPr>
          <a:lstStyle/>
          <a:p>
            <a:pPr algn="l">
              <a:lnSpc>
                <a:spcPct val="85000"/>
              </a:lnSpc>
            </a:pPr>
            <a:r>
              <a:rPr lang="en-US" sz="5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La </a:t>
            </a: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fatigue </a:t>
            </a:r>
            <a:r>
              <a:rPr lang="en-US" sz="5400"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nerveuse</a:t>
            </a: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(3)</a:t>
            </a:r>
            <a:endParaRPr lang="en-US" sz="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412776"/>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b="1" dirty="0">
                <a:latin typeface="Arial"/>
                <a:cs typeface="Arial"/>
              </a:rPr>
              <a:t>Qu’elle soit musculaire, sensorielle ou nerveuse, l’ambiance joue une rôle important sur la fatigue </a:t>
            </a:r>
            <a:r>
              <a:rPr lang="fr-FR" b="1" dirty="0" smtClean="0">
                <a:latin typeface="Arial"/>
                <a:cs typeface="Arial"/>
              </a:rPr>
              <a:t>:</a:t>
            </a:r>
            <a:endParaRPr lang="fr-FR" b="1" dirty="0">
              <a:latin typeface="Arial"/>
              <a:cs typeface="Arial"/>
            </a:endParaRPr>
          </a:p>
        </p:txBody>
      </p:sp>
      <p:graphicFrame>
        <p:nvGraphicFramePr>
          <p:cNvPr id="6" name="Diagramme 5"/>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8624301"/>
              </p:ext>
            </p:extLst>
          </p:nvPr>
        </p:nvGraphicFramePr>
        <p:xfrm>
          <a:off x="1043608" y="195136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5593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686800" cy="1143000"/>
          </a:xfrm>
        </p:spPr>
        <p:txBody>
          <a:bodyPr wrap="square">
            <a:noAutofit/>
          </a:bodyPr>
          <a:lstStyle/>
          <a:p>
            <a:pPr algn="l">
              <a:lnSpc>
                <a:spcPct val="85000"/>
              </a:lnSpc>
            </a:pP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a:t>
            </a:r>
            <a:r>
              <a:rPr lang="en-US" sz="5400"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taylorisme</a:t>
            </a:r>
            <a:endParaRPr lang="en-US" sz="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412776"/>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endParaRPr lang="fr-FR" b="1" dirty="0" smtClean="0">
              <a:latin typeface="Arial"/>
              <a:cs typeface="Arial"/>
            </a:endParaRPr>
          </a:p>
          <a:p>
            <a:pPr marL="457200" indent="-457200" algn="just">
              <a:spcAft>
                <a:spcPts val="1500"/>
              </a:spcAft>
              <a:buClr>
                <a:srgbClr val="AA0000"/>
              </a:buClr>
              <a:buFont typeface="Wingdings" charset="2"/>
              <a:buChar char="ü"/>
            </a:pPr>
            <a:endParaRPr lang="fr-FR" b="1" dirty="0">
              <a:latin typeface="Arial"/>
              <a:cs typeface="Arial"/>
            </a:endParaRPr>
          </a:p>
          <a:p>
            <a:pPr marL="457200" indent="-457200" algn="just">
              <a:spcAft>
                <a:spcPts val="1500"/>
              </a:spcAft>
              <a:buClr>
                <a:srgbClr val="AA0000"/>
              </a:buClr>
              <a:buFont typeface="Wingdings" charset="2"/>
              <a:buChar char="ü"/>
            </a:pPr>
            <a:endParaRPr lang="fr-FR" b="1" dirty="0" smtClean="0">
              <a:latin typeface="Arial"/>
              <a:cs typeface="Arial"/>
            </a:endParaRPr>
          </a:p>
          <a:p>
            <a:pPr marL="457200" indent="-457200" algn="just">
              <a:spcAft>
                <a:spcPts val="1500"/>
              </a:spcAft>
              <a:buClr>
                <a:srgbClr val="AA0000"/>
              </a:buClr>
              <a:buFont typeface="Wingdings" charset="2"/>
              <a:buChar char="ü"/>
            </a:pPr>
            <a:endParaRPr lang="fr-FR" b="1" dirty="0">
              <a:latin typeface="Arial"/>
              <a:cs typeface="Arial"/>
            </a:endParaRPr>
          </a:p>
          <a:p>
            <a:pPr marL="457200" indent="-457200" algn="just">
              <a:spcAft>
                <a:spcPts val="1500"/>
              </a:spcAft>
              <a:buClr>
                <a:srgbClr val="AA0000"/>
              </a:buClr>
              <a:buFont typeface="Wingdings" charset="2"/>
              <a:buChar char="ü"/>
            </a:pPr>
            <a:r>
              <a:rPr lang="fr-FR" b="1" dirty="0">
                <a:latin typeface="Arial"/>
                <a:cs typeface="Arial"/>
              </a:rPr>
              <a:t>L</a:t>
            </a:r>
            <a:r>
              <a:rPr lang="fr-FR" b="1" dirty="0" smtClean="0">
                <a:latin typeface="Arial"/>
                <a:cs typeface="Arial"/>
              </a:rPr>
              <a:t>’erreur </a:t>
            </a:r>
            <a:r>
              <a:rPr lang="fr-FR" b="1" dirty="0">
                <a:latin typeface="Arial"/>
                <a:cs typeface="Arial"/>
              </a:rPr>
              <a:t>du taylorisme est d’envisager le travail humain exclusivement sous l’angle d’une </a:t>
            </a:r>
            <a:r>
              <a:rPr lang="fr-FR" b="1" dirty="0">
                <a:solidFill>
                  <a:srgbClr val="AA0000"/>
                </a:solidFill>
                <a:latin typeface="Arial"/>
                <a:cs typeface="Arial"/>
              </a:rPr>
              <a:t>rationalisation des gestes</a:t>
            </a:r>
            <a:r>
              <a:rPr lang="fr-FR" b="1" dirty="0">
                <a:latin typeface="Arial"/>
                <a:cs typeface="Arial"/>
              </a:rPr>
              <a:t>. La recherche de mouvements qui demandent le moins </a:t>
            </a:r>
            <a:r>
              <a:rPr lang="fr-FR" b="1" dirty="0" smtClean="0">
                <a:latin typeface="Arial"/>
                <a:cs typeface="Arial"/>
              </a:rPr>
              <a:t>d‘effort </a:t>
            </a:r>
            <a:r>
              <a:rPr lang="fr-FR" b="1" dirty="0">
                <a:latin typeface="Arial"/>
                <a:cs typeface="Arial"/>
              </a:rPr>
              <a:t>et le moins de temps a pour objectif d’augmenter la cadence de production.</a:t>
            </a:r>
          </a:p>
          <a:p>
            <a:pPr marL="457200" indent="-457200" algn="just">
              <a:spcAft>
                <a:spcPts val="1500"/>
              </a:spcAft>
              <a:buClr>
                <a:srgbClr val="AA0000"/>
              </a:buClr>
              <a:buFont typeface="Wingdings" charset="2"/>
              <a:buChar char="ü"/>
            </a:pPr>
            <a:r>
              <a:rPr lang="fr-FR" b="1" dirty="0">
                <a:latin typeface="Arial"/>
                <a:cs typeface="Arial"/>
              </a:rPr>
              <a:t>L’ouvrier de devait plus se fatiguer en exécutant des gestes standardisés, déterminés par </a:t>
            </a:r>
            <a:r>
              <a:rPr lang="fr-FR" b="1" dirty="0">
                <a:solidFill>
                  <a:srgbClr val="AA0000"/>
                </a:solidFill>
                <a:latin typeface="Arial"/>
                <a:cs typeface="Arial"/>
              </a:rPr>
              <a:t>l’Organisation Scientifique du travail</a:t>
            </a:r>
            <a:r>
              <a:rPr lang="fr-FR" b="1" dirty="0">
                <a:latin typeface="Arial"/>
                <a:cs typeface="Arial"/>
              </a:rPr>
              <a:t>.</a:t>
            </a:r>
          </a:p>
          <a:p>
            <a:pPr marL="457200" indent="-457200">
              <a:spcAft>
                <a:spcPts val="1500"/>
              </a:spcAft>
              <a:buClr>
                <a:srgbClr val="AA0000"/>
              </a:buClr>
              <a:buFont typeface="Wingdings" charset="2"/>
              <a:buChar char="ü"/>
            </a:pPr>
            <a:r>
              <a:rPr lang="fr-FR" sz="2400" b="1" dirty="0">
                <a:solidFill>
                  <a:srgbClr val="AA0000"/>
                </a:solidFill>
                <a:latin typeface="Arial"/>
                <a:cs typeface="Arial"/>
              </a:rPr>
              <a:t>La fatigue ne fit que changer de </a:t>
            </a:r>
            <a:r>
              <a:rPr lang="fr-FR" sz="2400" b="1" dirty="0" smtClean="0">
                <a:solidFill>
                  <a:srgbClr val="AA0000"/>
                </a:solidFill>
                <a:latin typeface="Arial"/>
                <a:cs typeface="Arial"/>
              </a:rPr>
              <a:t>visage.</a:t>
            </a:r>
            <a:br>
              <a:rPr lang="fr-FR" sz="2400" b="1" dirty="0" smtClean="0">
                <a:solidFill>
                  <a:srgbClr val="AA0000"/>
                </a:solidFill>
                <a:latin typeface="Arial"/>
                <a:cs typeface="Arial"/>
              </a:rPr>
            </a:br>
            <a:r>
              <a:rPr lang="fr-FR" sz="2400" b="1" dirty="0" smtClean="0">
                <a:solidFill>
                  <a:srgbClr val="AA0000"/>
                </a:solidFill>
                <a:latin typeface="Arial"/>
                <a:cs typeface="Arial"/>
              </a:rPr>
              <a:t>De </a:t>
            </a:r>
            <a:r>
              <a:rPr lang="fr-FR" sz="2400" b="1" dirty="0">
                <a:solidFill>
                  <a:srgbClr val="AA0000"/>
                </a:solidFill>
                <a:latin typeface="Arial"/>
                <a:cs typeface="Arial"/>
              </a:rPr>
              <a:t>musculaire, elle devint nerveuse.</a:t>
            </a:r>
          </a:p>
        </p:txBody>
      </p:sp>
      <p:pic>
        <p:nvPicPr>
          <p:cNvPr id="2050"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896033" y="80628"/>
            <a:ext cx="4186303" cy="280831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63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46856" y="404664"/>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b="1" dirty="0">
                <a:solidFill>
                  <a:srgbClr val="AA0000"/>
                </a:solidFill>
                <a:latin typeface="Arial"/>
                <a:cs typeface="Arial"/>
              </a:rPr>
              <a:t>Les satisfactions et les motivations personnelles </a:t>
            </a:r>
            <a:r>
              <a:rPr lang="fr-FR" b="1" dirty="0">
                <a:latin typeface="Arial"/>
                <a:cs typeface="Arial"/>
              </a:rPr>
              <a:t>comptent pour autant dans le rendement d’un salarié que l’aspect matériel et énergétique du problème. L’insatisfaction amène une tension, une fatigue psychique qui conduit au </a:t>
            </a:r>
            <a:r>
              <a:rPr lang="fr-FR" b="1" dirty="0" smtClean="0">
                <a:latin typeface="Arial"/>
                <a:cs typeface="Arial"/>
              </a:rPr>
              <a:t>surmenage.</a:t>
            </a:r>
          </a:p>
          <a:p>
            <a:pPr marL="457200" indent="-457200" algn="just">
              <a:spcAft>
                <a:spcPts val="1500"/>
              </a:spcAft>
              <a:buClr>
                <a:srgbClr val="AA0000"/>
              </a:buClr>
              <a:buFont typeface="Wingdings" charset="2"/>
              <a:buChar char="ü"/>
            </a:pPr>
            <a:endParaRPr lang="fr-FR" b="1" dirty="0">
              <a:solidFill>
                <a:srgbClr val="AA0000"/>
              </a:solidFill>
              <a:latin typeface="Arial"/>
              <a:cs typeface="Arial"/>
            </a:endParaRPr>
          </a:p>
          <a:p>
            <a:pPr marL="457200" indent="-457200" algn="just">
              <a:spcAft>
                <a:spcPts val="1500"/>
              </a:spcAft>
              <a:buClr>
                <a:srgbClr val="AA0000"/>
              </a:buClr>
              <a:buFont typeface="Wingdings" charset="2"/>
              <a:buChar char="ü"/>
            </a:pPr>
            <a:r>
              <a:rPr lang="fr-FR" b="1" dirty="0">
                <a:latin typeface="Arial"/>
                <a:cs typeface="Arial"/>
              </a:rPr>
              <a:t>Si le travail en atmosphère chaude exige une dépense cardiaque considérable, </a:t>
            </a:r>
            <a:r>
              <a:rPr lang="fr-FR" b="1" dirty="0">
                <a:solidFill>
                  <a:srgbClr val="AA0000"/>
                </a:solidFill>
                <a:latin typeface="Arial"/>
                <a:cs typeface="Arial"/>
              </a:rPr>
              <a:t>le travail avec un(e) collègue source permanente de conflits ou la vie collective en </a:t>
            </a:r>
            <a:r>
              <a:rPr lang="fr-FR" b="1" dirty="0" err="1">
                <a:solidFill>
                  <a:srgbClr val="AA0000"/>
                </a:solidFill>
                <a:latin typeface="Arial"/>
                <a:cs typeface="Arial"/>
              </a:rPr>
              <a:t>openspace</a:t>
            </a:r>
            <a:r>
              <a:rPr lang="fr-FR" b="1" dirty="0">
                <a:solidFill>
                  <a:srgbClr val="AA0000"/>
                </a:solidFill>
                <a:latin typeface="Arial"/>
                <a:cs typeface="Arial"/>
              </a:rPr>
              <a:t> </a:t>
            </a:r>
            <a:r>
              <a:rPr lang="fr-FR" b="1" dirty="0">
                <a:latin typeface="Arial"/>
                <a:cs typeface="Arial"/>
              </a:rPr>
              <a:t>retentit tout autant sur le cœur</a:t>
            </a:r>
            <a:r>
              <a:rPr lang="fr-FR" b="1" dirty="0" smtClean="0">
                <a:latin typeface="Arial"/>
                <a:cs typeface="Arial"/>
              </a:rPr>
              <a:t>.</a:t>
            </a:r>
          </a:p>
          <a:p>
            <a:pPr marL="457200" indent="-457200" algn="just">
              <a:spcAft>
                <a:spcPts val="1500"/>
              </a:spcAft>
              <a:buClr>
                <a:srgbClr val="AA0000"/>
              </a:buClr>
              <a:buFont typeface="Wingdings" charset="2"/>
              <a:buChar char="ü"/>
            </a:pPr>
            <a:endParaRPr lang="fr-FR" b="1" dirty="0" smtClean="0">
              <a:solidFill>
                <a:srgbClr val="AA0000"/>
              </a:solidFill>
              <a:latin typeface="Arial"/>
              <a:cs typeface="Arial"/>
            </a:endParaRPr>
          </a:p>
          <a:p>
            <a:pPr marL="457200" indent="-457200" algn="just">
              <a:spcAft>
                <a:spcPts val="1500"/>
              </a:spcAft>
              <a:buClr>
                <a:srgbClr val="AA0000"/>
              </a:buClr>
              <a:buFont typeface="Wingdings" charset="2"/>
              <a:buChar char="ü"/>
            </a:pPr>
            <a:r>
              <a:rPr lang="fr-FR" b="1" dirty="0" smtClean="0">
                <a:latin typeface="Arial"/>
                <a:cs typeface="Arial"/>
              </a:rPr>
              <a:t>L’hypothalamus </a:t>
            </a:r>
            <a:r>
              <a:rPr lang="fr-FR" b="1" dirty="0">
                <a:latin typeface="Arial"/>
                <a:cs typeface="Arial"/>
              </a:rPr>
              <a:t>subit les chocs de nos passions, de nos soucis et inquiétudes, de nos angoisses et refoulements. </a:t>
            </a:r>
            <a:r>
              <a:rPr lang="fr-FR" b="1" dirty="0">
                <a:solidFill>
                  <a:srgbClr val="AA0000"/>
                </a:solidFill>
                <a:latin typeface="Arial"/>
                <a:cs typeface="Arial"/>
              </a:rPr>
              <a:t>Les satisfactions </a:t>
            </a:r>
            <a:r>
              <a:rPr lang="fr-FR" b="1" dirty="0" err="1">
                <a:solidFill>
                  <a:srgbClr val="AA0000"/>
                </a:solidFill>
                <a:latin typeface="Arial"/>
                <a:cs typeface="Arial"/>
              </a:rPr>
              <a:t>repolarisent</a:t>
            </a:r>
            <a:r>
              <a:rPr lang="fr-FR" b="1" dirty="0">
                <a:solidFill>
                  <a:srgbClr val="AA0000"/>
                </a:solidFill>
                <a:latin typeface="Arial"/>
                <a:cs typeface="Arial"/>
              </a:rPr>
              <a:t> nos cellules, les émotions désagréables les dépolarisent</a:t>
            </a:r>
            <a:r>
              <a:rPr lang="fr-FR" b="1" dirty="0" smtClean="0">
                <a:solidFill>
                  <a:srgbClr val="AA0000"/>
                </a:solidFill>
                <a:latin typeface="Arial"/>
                <a:cs typeface="Arial"/>
              </a:rPr>
              <a:t>.</a:t>
            </a:r>
          </a:p>
          <a:p>
            <a:pPr marL="457200" indent="-457200" algn="just">
              <a:spcAft>
                <a:spcPts val="1500"/>
              </a:spcAft>
              <a:buClr>
                <a:srgbClr val="AA0000"/>
              </a:buClr>
              <a:buFont typeface="Wingdings" charset="2"/>
              <a:buChar char="ü"/>
            </a:pPr>
            <a:endParaRPr lang="fr-FR" b="1" dirty="0">
              <a:latin typeface="Arial"/>
              <a:cs typeface="Arial"/>
            </a:endParaRPr>
          </a:p>
          <a:p>
            <a:pPr marL="457200" indent="-457200">
              <a:spcAft>
                <a:spcPts val="1500"/>
              </a:spcAft>
              <a:buClr>
                <a:srgbClr val="AA0000"/>
              </a:buClr>
              <a:buFont typeface="Wingdings" charset="2"/>
              <a:buChar char="ü"/>
            </a:pPr>
            <a:r>
              <a:rPr lang="fr-FR" b="1" dirty="0">
                <a:solidFill>
                  <a:srgbClr val="AA0000"/>
                </a:solidFill>
                <a:latin typeface="Arial"/>
                <a:cs typeface="Arial"/>
              </a:rPr>
              <a:t>L’anxiété et la tension psychique mènent à </a:t>
            </a:r>
            <a:r>
              <a:rPr lang="fr-FR" b="1" dirty="0" smtClean="0">
                <a:solidFill>
                  <a:srgbClr val="AA0000"/>
                </a:solidFill>
                <a:latin typeface="Arial"/>
                <a:cs typeface="Arial"/>
              </a:rPr>
              <a:t>l’épuisement</a:t>
            </a:r>
            <a:br>
              <a:rPr lang="fr-FR" b="1" dirty="0" smtClean="0">
                <a:solidFill>
                  <a:srgbClr val="AA0000"/>
                </a:solidFill>
                <a:latin typeface="Arial"/>
                <a:cs typeface="Arial"/>
              </a:rPr>
            </a:br>
            <a:r>
              <a:rPr lang="fr-FR" b="1" dirty="0" smtClean="0">
                <a:solidFill>
                  <a:srgbClr val="AA0000"/>
                </a:solidFill>
                <a:latin typeface="Arial"/>
                <a:cs typeface="Arial"/>
              </a:rPr>
              <a:t>si </a:t>
            </a:r>
            <a:r>
              <a:rPr lang="fr-FR" b="1" dirty="0">
                <a:solidFill>
                  <a:srgbClr val="AA0000"/>
                </a:solidFill>
                <a:latin typeface="Arial"/>
                <a:cs typeface="Arial"/>
              </a:rPr>
              <a:t>elles sont trop intenses, trop longtemps.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806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46856" y="404664"/>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b="1" dirty="0">
                <a:solidFill>
                  <a:srgbClr val="AA0000"/>
                </a:solidFill>
                <a:latin typeface="Arial"/>
                <a:cs typeface="Arial"/>
              </a:rPr>
              <a:t>Le travail non fait peut être tout aussi épuisant que l’excès de travail :</a:t>
            </a:r>
          </a:p>
          <a:p>
            <a:pPr algn="just">
              <a:spcAft>
                <a:spcPts val="1500"/>
              </a:spcAft>
              <a:buClr>
                <a:srgbClr val="AA0000"/>
              </a:buClr>
            </a:pPr>
            <a:r>
              <a:rPr lang="fr-FR" b="1" dirty="0">
                <a:latin typeface="Arial"/>
                <a:cs typeface="Arial"/>
              </a:rPr>
              <a:t>	</a:t>
            </a:r>
            <a:r>
              <a:rPr lang="fr-FR" b="1" dirty="0" smtClean="0">
                <a:latin typeface="Arial"/>
                <a:cs typeface="Arial"/>
              </a:rPr>
              <a:t>	</a:t>
            </a:r>
            <a:r>
              <a:rPr lang="fr-FR" b="1" dirty="0" smtClean="0">
                <a:latin typeface="Arial"/>
                <a:cs typeface="Arial"/>
                <a:sym typeface="Wingdings" pitchFamily="2" charset="2"/>
              </a:rPr>
              <a:t> </a:t>
            </a:r>
            <a:r>
              <a:rPr lang="fr-FR" b="1" dirty="0" smtClean="0">
                <a:latin typeface="Arial"/>
                <a:cs typeface="Arial"/>
              </a:rPr>
              <a:t>appréhension </a:t>
            </a:r>
            <a:r>
              <a:rPr lang="fr-FR" b="1" dirty="0">
                <a:latin typeface="Arial"/>
                <a:cs typeface="Arial"/>
              </a:rPr>
              <a:t>à le faire</a:t>
            </a:r>
          </a:p>
          <a:p>
            <a:pPr algn="just">
              <a:spcAft>
                <a:spcPts val="1500"/>
              </a:spcAft>
              <a:buClr>
                <a:srgbClr val="AA0000"/>
              </a:buClr>
            </a:pPr>
            <a:r>
              <a:rPr lang="fr-FR" b="1" dirty="0">
                <a:latin typeface="Arial"/>
                <a:cs typeface="Arial"/>
              </a:rPr>
              <a:t>	</a:t>
            </a:r>
            <a:r>
              <a:rPr lang="fr-FR" b="1" dirty="0" smtClean="0">
                <a:latin typeface="Arial"/>
                <a:cs typeface="Arial"/>
              </a:rPr>
              <a:t>	</a:t>
            </a:r>
            <a:r>
              <a:rPr lang="fr-FR" b="1" dirty="0" smtClean="0">
                <a:latin typeface="Arial"/>
                <a:cs typeface="Arial"/>
                <a:sym typeface="Wingdings" pitchFamily="2" charset="2"/>
              </a:rPr>
              <a:t> </a:t>
            </a:r>
            <a:r>
              <a:rPr lang="fr-FR" b="1" dirty="0" smtClean="0">
                <a:latin typeface="Arial"/>
                <a:cs typeface="Arial"/>
              </a:rPr>
              <a:t>pas </a:t>
            </a:r>
            <a:r>
              <a:rPr lang="fr-FR" b="1" dirty="0">
                <a:latin typeface="Arial"/>
                <a:cs typeface="Arial"/>
              </a:rPr>
              <a:t>le temps, les moyens, les effectifs pour le </a:t>
            </a:r>
            <a:r>
              <a:rPr lang="fr-FR" b="1" dirty="0" smtClean="0">
                <a:latin typeface="Arial"/>
                <a:cs typeface="Arial"/>
              </a:rPr>
              <a:t>faire</a:t>
            </a:r>
            <a:endParaRPr lang="fr-FR" b="1" dirty="0">
              <a:latin typeface="Arial"/>
              <a:cs typeface="Arial"/>
            </a:endParaRPr>
          </a:p>
          <a:p>
            <a:pPr marL="457200" indent="-457200" algn="just">
              <a:spcAft>
                <a:spcPts val="1500"/>
              </a:spcAft>
              <a:buClr>
                <a:srgbClr val="AA0000"/>
              </a:buClr>
              <a:buFont typeface="Wingdings" charset="2"/>
              <a:buChar char="ü"/>
            </a:pPr>
            <a:endParaRPr lang="fr-FR" b="1" dirty="0" smtClean="0">
              <a:latin typeface="Arial"/>
              <a:cs typeface="Arial"/>
            </a:endParaRPr>
          </a:p>
          <a:p>
            <a:pPr marL="457200" indent="-457200" algn="just">
              <a:spcAft>
                <a:spcPts val="1500"/>
              </a:spcAft>
              <a:buClr>
                <a:srgbClr val="AA0000"/>
              </a:buClr>
              <a:buFont typeface="Wingdings" charset="2"/>
              <a:buChar char="ü"/>
            </a:pPr>
            <a:r>
              <a:rPr lang="fr-FR" b="1" dirty="0" smtClean="0">
                <a:latin typeface="Arial"/>
                <a:cs typeface="Arial"/>
              </a:rPr>
              <a:t>L’entourage </a:t>
            </a:r>
            <a:r>
              <a:rPr lang="fr-FR" b="1" dirty="0">
                <a:latin typeface="Arial"/>
                <a:cs typeface="Arial"/>
              </a:rPr>
              <a:t>familial, conjugal, détermine aussi les réactions d‘adaptation du sujet. </a:t>
            </a:r>
            <a:r>
              <a:rPr lang="fr-FR" b="1" dirty="0">
                <a:solidFill>
                  <a:srgbClr val="AA0000"/>
                </a:solidFill>
                <a:latin typeface="Arial"/>
                <a:cs typeface="Arial"/>
              </a:rPr>
              <a:t>Traumatismes psychologiques, difficultés sentimentales, chocs émotionnels épuisent au fil des années le capital d’énergie nerveuse</a:t>
            </a:r>
            <a:r>
              <a:rPr lang="fr-FR" b="1" dirty="0" smtClean="0">
                <a:solidFill>
                  <a:srgbClr val="AA0000"/>
                </a:solidFill>
                <a:latin typeface="Arial"/>
                <a:cs typeface="Arial"/>
              </a:rPr>
              <a:t>.</a:t>
            </a:r>
          </a:p>
          <a:p>
            <a:pPr marL="457200" indent="-457200" algn="just">
              <a:spcAft>
                <a:spcPts val="1500"/>
              </a:spcAft>
              <a:buClr>
                <a:srgbClr val="AA0000"/>
              </a:buClr>
              <a:buFont typeface="Wingdings" charset="2"/>
              <a:buChar char="ü"/>
            </a:pPr>
            <a:endParaRPr lang="fr-FR" b="1" dirty="0">
              <a:latin typeface="Arial"/>
              <a:cs typeface="Arial"/>
            </a:endParaRPr>
          </a:p>
          <a:p>
            <a:pPr marL="457200" indent="-457200" algn="just">
              <a:spcAft>
                <a:spcPts val="1500"/>
              </a:spcAft>
              <a:buClr>
                <a:srgbClr val="AA0000"/>
              </a:buClr>
              <a:buFont typeface="Wingdings" charset="2"/>
              <a:buChar char="ü"/>
            </a:pPr>
            <a:r>
              <a:rPr lang="fr-FR" b="1" dirty="0" smtClean="0">
                <a:latin typeface="Arial"/>
                <a:cs typeface="Arial"/>
              </a:rPr>
              <a:t>Si </a:t>
            </a:r>
            <a:r>
              <a:rPr lang="fr-FR" b="1" dirty="0">
                <a:latin typeface="Arial"/>
                <a:cs typeface="Arial"/>
              </a:rPr>
              <a:t>la suppression des facteurs de fatigue nerveuse est irréalisable, </a:t>
            </a:r>
            <a:r>
              <a:rPr lang="fr-FR" b="1" dirty="0">
                <a:solidFill>
                  <a:srgbClr val="AA0000"/>
                </a:solidFill>
                <a:latin typeface="Arial"/>
                <a:cs typeface="Arial"/>
              </a:rPr>
              <a:t>l’</a:t>
            </a:r>
            <a:r>
              <a:rPr lang="fr-FR" b="1" dirty="0" err="1">
                <a:solidFill>
                  <a:srgbClr val="AA0000"/>
                </a:solidFill>
                <a:latin typeface="Arial"/>
                <a:cs typeface="Arial"/>
              </a:rPr>
              <a:t>understressing</a:t>
            </a:r>
            <a:r>
              <a:rPr lang="fr-FR" b="1" dirty="0">
                <a:solidFill>
                  <a:srgbClr val="AA0000"/>
                </a:solidFill>
                <a:latin typeface="Arial"/>
                <a:cs typeface="Arial"/>
              </a:rPr>
              <a:t>, l’entrainement progressif demeure une option</a:t>
            </a:r>
            <a:r>
              <a:rPr lang="fr-FR" b="1" dirty="0">
                <a:latin typeface="Arial"/>
                <a:cs typeface="Arial"/>
              </a:rPr>
              <a:t>. </a:t>
            </a:r>
          </a:p>
          <a:p>
            <a:pPr marL="457200" indent="-457200" algn="just">
              <a:spcAft>
                <a:spcPts val="1500"/>
              </a:spcAft>
              <a:buClr>
                <a:srgbClr val="AA0000"/>
              </a:buClr>
              <a:buFont typeface="Wingdings" charset="2"/>
              <a:buChar char="ü"/>
            </a:pPr>
            <a:endParaRPr lang="fr-FR" b="1" dirty="0">
              <a:latin typeface="Arial"/>
              <a:cs typeface="Arial"/>
            </a:endParaRPr>
          </a:p>
          <a:p>
            <a:pPr marL="457200" indent="-457200">
              <a:spcAft>
                <a:spcPts val="1500"/>
              </a:spcAft>
              <a:buClr>
                <a:srgbClr val="AA0000"/>
              </a:buClr>
              <a:buFont typeface="Wingdings" charset="2"/>
              <a:buChar char="ü"/>
            </a:pPr>
            <a:r>
              <a:rPr lang="fr-FR" b="1" dirty="0">
                <a:latin typeface="Arial"/>
                <a:cs typeface="Arial"/>
              </a:rPr>
              <a:t>Sans oublier qu’une surdose de bien-être, un excès de sécurité engendrent l’ennui, diminuent la </a:t>
            </a:r>
            <a:r>
              <a:rPr lang="fr-FR" b="1" dirty="0" smtClean="0">
                <a:latin typeface="Arial"/>
                <a:cs typeface="Arial"/>
              </a:rPr>
              <a:t>réactivité.</a:t>
            </a:r>
            <a:br>
              <a:rPr lang="fr-FR" b="1" dirty="0" smtClean="0">
                <a:latin typeface="Arial"/>
                <a:cs typeface="Arial"/>
              </a:rPr>
            </a:br>
            <a:r>
              <a:rPr lang="fr-FR" b="1" dirty="0" smtClean="0">
                <a:latin typeface="Arial"/>
                <a:cs typeface="Arial"/>
              </a:rPr>
              <a:t>Les </a:t>
            </a:r>
            <a:r>
              <a:rPr lang="fr-FR" b="1" dirty="0">
                <a:latin typeface="Arial"/>
                <a:cs typeface="Arial"/>
              </a:rPr>
              <a:t>forces actives de l’humanité ne se recrutent </a:t>
            </a:r>
            <a:r>
              <a:rPr lang="fr-FR" b="1" dirty="0" smtClean="0">
                <a:latin typeface="Arial"/>
                <a:cs typeface="Arial"/>
              </a:rPr>
              <a:t>pas</a:t>
            </a:r>
            <a:br>
              <a:rPr lang="fr-FR" b="1" dirty="0" smtClean="0">
                <a:latin typeface="Arial"/>
                <a:cs typeface="Arial"/>
              </a:rPr>
            </a:br>
            <a:r>
              <a:rPr lang="fr-FR" b="1" dirty="0" smtClean="0">
                <a:latin typeface="Arial"/>
                <a:cs typeface="Arial"/>
              </a:rPr>
              <a:t>parmi </a:t>
            </a:r>
            <a:r>
              <a:rPr lang="fr-FR" b="1" dirty="0">
                <a:latin typeface="Arial"/>
                <a:cs typeface="Arial"/>
              </a:rPr>
              <a:t>les sujets adaptés et satisfaits.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0415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686800" cy="1143000"/>
          </a:xfrm>
        </p:spPr>
        <p:txBody>
          <a:bodyPr wrap="square">
            <a:noAutofit/>
          </a:bodyPr>
          <a:lstStyle/>
          <a:p>
            <a:pPr algn="l">
              <a:lnSpc>
                <a:spcPct val="85000"/>
              </a:lnSpc>
            </a:pPr>
            <a:r>
              <a:rPr lang="en-US" sz="40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syndrome de la fatigue </a:t>
            </a:r>
            <a:r>
              <a:rPr lang="en-US" sz="4000"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nerveuse</a:t>
            </a:r>
            <a:endParaRPr lang="en-US" sz="1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graphicFrame>
        <p:nvGraphicFramePr>
          <p:cNvPr id="4" name="Diagramme 3"/>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0527197"/>
              </p:ext>
            </p:extLst>
          </p:nvPr>
        </p:nvGraphicFramePr>
        <p:xfrm>
          <a:off x="107504" y="1453232"/>
          <a:ext cx="8974832"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9571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686800" cy="1143000"/>
          </a:xfrm>
        </p:spPr>
        <p:txBody>
          <a:bodyPr wrap="square">
            <a:noAutofit/>
          </a:bodyPr>
          <a:lstStyle/>
          <a:p>
            <a:pPr algn="l">
              <a:lnSpc>
                <a:spcPct val="85000"/>
              </a:lnSpc>
            </a:pPr>
            <a:r>
              <a:rPr lang="en-US" sz="5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La </a:t>
            </a: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fatigue </a:t>
            </a:r>
            <a:r>
              <a:rPr lang="en-US" sz="5400"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nerveuse</a:t>
            </a: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(2)</a:t>
            </a:r>
            <a:endParaRPr lang="en-US" sz="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412776"/>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b="1" dirty="0">
                <a:solidFill>
                  <a:srgbClr val="AA0000"/>
                </a:solidFill>
                <a:latin typeface="Arial"/>
                <a:cs typeface="Arial"/>
              </a:rPr>
              <a:t>Fatigue et surmenage résultent de l’insuffisance des mécanismes d’adaptation :</a:t>
            </a:r>
          </a:p>
          <a:p>
            <a:pPr marL="914400" lvl="1" indent="-457200" algn="just">
              <a:spcAft>
                <a:spcPts val="1500"/>
              </a:spcAft>
              <a:buClr>
                <a:srgbClr val="AA0000"/>
              </a:buClr>
              <a:buFont typeface="Wingdings" charset="2"/>
              <a:buChar char="ü"/>
            </a:pPr>
            <a:r>
              <a:rPr lang="fr-FR" sz="1600" b="1" dirty="0" smtClean="0">
                <a:latin typeface="Arial"/>
                <a:cs typeface="Arial"/>
              </a:rPr>
              <a:t>par </a:t>
            </a:r>
            <a:r>
              <a:rPr lang="fr-FR" sz="1600" b="1" dirty="0">
                <a:latin typeface="Arial"/>
                <a:cs typeface="Arial"/>
              </a:rPr>
              <a:t>manque d’entrainement</a:t>
            </a:r>
          </a:p>
          <a:p>
            <a:pPr marL="914400" lvl="1" indent="-457200" algn="just">
              <a:spcAft>
                <a:spcPts val="1500"/>
              </a:spcAft>
              <a:buClr>
                <a:srgbClr val="AA0000"/>
              </a:buClr>
              <a:buFont typeface="Wingdings" charset="2"/>
              <a:buChar char="ü"/>
            </a:pPr>
            <a:r>
              <a:rPr lang="fr-FR" sz="1600" b="1" dirty="0" smtClean="0">
                <a:latin typeface="Arial"/>
                <a:cs typeface="Arial"/>
              </a:rPr>
              <a:t>parce </a:t>
            </a:r>
            <a:r>
              <a:rPr lang="fr-FR" sz="1600" b="1" dirty="0">
                <a:latin typeface="Arial"/>
                <a:cs typeface="Arial"/>
              </a:rPr>
              <a:t>que l’effort demandé dépasse les limites de résistance de l’organisme</a:t>
            </a:r>
          </a:p>
          <a:p>
            <a:pPr marL="914400" lvl="1" indent="-457200" algn="just">
              <a:spcAft>
                <a:spcPts val="1500"/>
              </a:spcAft>
              <a:buClr>
                <a:srgbClr val="AA0000"/>
              </a:buClr>
              <a:buFont typeface="Wingdings" charset="2"/>
              <a:buChar char="ü"/>
            </a:pPr>
            <a:r>
              <a:rPr lang="fr-FR" sz="1600" b="1" dirty="0" smtClean="0">
                <a:latin typeface="Arial"/>
                <a:cs typeface="Arial"/>
              </a:rPr>
              <a:t>action </a:t>
            </a:r>
            <a:r>
              <a:rPr lang="fr-FR" sz="1600" b="1" dirty="0">
                <a:latin typeface="Arial"/>
                <a:cs typeface="Arial"/>
              </a:rPr>
              <a:t>sur l’organisme pour supporter sans inconvénient des charges croissantes jusqu’à la limite des ressources physiologiques ?</a:t>
            </a:r>
          </a:p>
          <a:p>
            <a:pPr marL="914400" lvl="1" indent="-457200" algn="just">
              <a:spcAft>
                <a:spcPts val="1500"/>
              </a:spcAft>
              <a:buClr>
                <a:srgbClr val="AA0000"/>
              </a:buClr>
              <a:buFont typeface="Wingdings" charset="2"/>
              <a:buChar char="ü"/>
            </a:pPr>
            <a:r>
              <a:rPr lang="fr-FR" sz="1600" b="1" dirty="0" smtClean="0">
                <a:latin typeface="Arial"/>
                <a:cs typeface="Arial"/>
              </a:rPr>
              <a:t>action </a:t>
            </a:r>
            <a:r>
              <a:rPr lang="fr-FR" sz="1600" b="1" dirty="0">
                <a:latin typeface="Arial"/>
                <a:cs typeface="Arial"/>
              </a:rPr>
              <a:t>sur le milieu pour ramener l’importance des efforts dans les limites humaines</a:t>
            </a:r>
          </a:p>
          <a:p>
            <a:pPr marL="457200" indent="-457200" algn="just">
              <a:spcAft>
                <a:spcPts val="1500"/>
              </a:spcAft>
              <a:buClr>
                <a:srgbClr val="AA0000"/>
              </a:buClr>
              <a:buFont typeface="Wingdings" charset="2"/>
              <a:buChar char="ü"/>
            </a:pPr>
            <a:r>
              <a:rPr lang="fr-FR" b="1" dirty="0">
                <a:solidFill>
                  <a:srgbClr val="AA0000"/>
                </a:solidFill>
                <a:latin typeface="Arial"/>
                <a:cs typeface="Arial"/>
              </a:rPr>
              <a:t>l’ergonomie est supposée réduire la fatigue par une meilleure adaptation des équipements et des méthodes de travail à l’organisme humain ; il faut subordonner les solutions techniques aux aptitudes physiologiques humaines</a:t>
            </a:r>
            <a:r>
              <a:rPr lang="fr-FR" b="1" dirty="0" smtClean="0">
                <a:solidFill>
                  <a:srgbClr val="AA0000"/>
                </a:solidFill>
                <a:latin typeface="Arial"/>
                <a:cs typeface="Arial"/>
              </a:rPr>
              <a:t>.</a:t>
            </a:r>
            <a:endParaRPr lang="fr-FR" b="1" dirty="0">
              <a:solidFill>
                <a:srgbClr val="AA0000"/>
              </a:solidFill>
              <a:latin typeface="Arial"/>
              <a:cs typeface="Aria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770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686800" cy="1143000"/>
          </a:xfrm>
        </p:spPr>
        <p:txBody>
          <a:bodyPr wrap="square">
            <a:noAutofit/>
          </a:bodyPr>
          <a:lstStyle/>
          <a:p>
            <a:pPr algn="l">
              <a:lnSpc>
                <a:spcPct val="85000"/>
              </a:lnSpc>
            </a:pPr>
            <a:r>
              <a:rPr lang="en-US" sz="5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La </a:t>
            </a: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fatigue </a:t>
            </a:r>
            <a:r>
              <a:rPr lang="en-US" sz="5400"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nerveuse</a:t>
            </a: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(3)</a:t>
            </a:r>
            <a:endParaRPr lang="en-US" sz="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412776"/>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sz="2400" b="1" dirty="0">
                <a:solidFill>
                  <a:srgbClr val="AA0000"/>
                </a:solidFill>
                <a:latin typeface="Arial"/>
                <a:cs typeface="Arial"/>
              </a:rPr>
              <a:t>Le grand absent : le bon sens</a:t>
            </a:r>
          </a:p>
          <a:p>
            <a:pPr marL="914400" lvl="1" indent="-457200" algn="just">
              <a:spcAft>
                <a:spcPts val="1500"/>
              </a:spcAft>
              <a:buClr>
                <a:srgbClr val="AA0000"/>
              </a:buClr>
              <a:buFont typeface="Wingdings" charset="2"/>
              <a:buChar char="ü"/>
            </a:pPr>
            <a:r>
              <a:rPr lang="fr-FR" b="1" dirty="0" smtClean="0">
                <a:latin typeface="Arial"/>
                <a:cs typeface="Arial"/>
              </a:rPr>
              <a:t>Selon </a:t>
            </a:r>
            <a:r>
              <a:rPr lang="fr-FR" b="1" dirty="0">
                <a:latin typeface="Arial"/>
                <a:cs typeface="Arial"/>
              </a:rPr>
              <a:t>la nature du travail, laisser le choix de l’outil</a:t>
            </a:r>
          </a:p>
          <a:p>
            <a:pPr marL="914400" lvl="1" indent="-457200" algn="just">
              <a:spcAft>
                <a:spcPts val="1500"/>
              </a:spcAft>
              <a:buClr>
                <a:srgbClr val="AA0000"/>
              </a:buClr>
              <a:buFont typeface="Wingdings" charset="2"/>
              <a:buChar char="ü"/>
            </a:pPr>
            <a:r>
              <a:rPr lang="fr-FR" b="1" dirty="0" smtClean="0">
                <a:latin typeface="Arial"/>
                <a:cs typeface="Arial"/>
              </a:rPr>
              <a:t>Par </a:t>
            </a:r>
            <a:r>
              <a:rPr lang="fr-FR" b="1" dirty="0">
                <a:latin typeface="Arial"/>
                <a:cs typeface="Arial"/>
              </a:rPr>
              <a:t>exemple , la taille de la pelle doit être fonction de la densité des matériaux à déplacer</a:t>
            </a:r>
          </a:p>
          <a:p>
            <a:pPr marL="914400" lvl="1" indent="-457200" algn="just">
              <a:spcAft>
                <a:spcPts val="1500"/>
              </a:spcAft>
              <a:buClr>
                <a:srgbClr val="AA0000"/>
              </a:buClr>
              <a:buFont typeface="Wingdings" charset="2"/>
              <a:buChar char="ü"/>
            </a:pPr>
            <a:r>
              <a:rPr lang="fr-FR" b="1" dirty="0" smtClean="0">
                <a:latin typeface="Arial"/>
                <a:cs typeface="Arial"/>
              </a:rPr>
              <a:t>Adapter </a:t>
            </a:r>
            <a:r>
              <a:rPr lang="fr-FR" b="1" dirty="0">
                <a:latin typeface="Arial"/>
                <a:cs typeface="Arial"/>
              </a:rPr>
              <a:t>la machine au corps humain : trouver la vitesse optimum pour qu’un geste ne soit pas fatigant</a:t>
            </a:r>
          </a:p>
          <a:p>
            <a:pPr marL="914400" lvl="1" indent="-457200" algn="just">
              <a:spcAft>
                <a:spcPts val="1500"/>
              </a:spcAft>
              <a:buClr>
                <a:srgbClr val="AA0000"/>
              </a:buClr>
              <a:buFont typeface="Wingdings" charset="2"/>
              <a:buChar char="ü"/>
            </a:pPr>
            <a:r>
              <a:rPr lang="fr-FR" b="1" dirty="0">
                <a:latin typeface="Arial"/>
                <a:cs typeface="Arial"/>
              </a:rPr>
              <a:t>O</a:t>
            </a:r>
            <a:r>
              <a:rPr lang="fr-FR" b="1" dirty="0" smtClean="0">
                <a:latin typeface="Arial"/>
                <a:cs typeface="Arial"/>
              </a:rPr>
              <a:t>rganiser </a:t>
            </a:r>
            <a:r>
              <a:rPr lang="fr-FR" b="1" dirty="0">
                <a:latin typeface="Arial"/>
                <a:cs typeface="Arial"/>
              </a:rPr>
              <a:t>l’espace de travail</a:t>
            </a:r>
          </a:p>
          <a:p>
            <a:pPr marL="914400" lvl="1" indent="-457200" algn="just">
              <a:spcAft>
                <a:spcPts val="1500"/>
              </a:spcAft>
              <a:buClr>
                <a:srgbClr val="AA0000"/>
              </a:buClr>
              <a:buFont typeface="Wingdings" charset="2"/>
              <a:buChar char="ü"/>
            </a:pPr>
            <a:r>
              <a:rPr lang="fr-FR" b="1" dirty="0">
                <a:latin typeface="Arial"/>
                <a:cs typeface="Arial"/>
              </a:rPr>
              <a:t>P</a:t>
            </a:r>
            <a:r>
              <a:rPr lang="fr-FR" b="1" dirty="0" smtClean="0">
                <a:latin typeface="Arial"/>
                <a:cs typeface="Arial"/>
              </a:rPr>
              <a:t>orter </a:t>
            </a:r>
            <a:r>
              <a:rPr lang="fr-FR" b="1" dirty="0">
                <a:latin typeface="Arial"/>
                <a:cs typeface="Arial"/>
              </a:rPr>
              <a:t>à deux et pas seul</a:t>
            </a:r>
          </a:p>
          <a:p>
            <a:pPr marL="914400" lvl="1" indent="-457200" algn="just">
              <a:spcAft>
                <a:spcPts val="1500"/>
              </a:spcAft>
              <a:buClr>
                <a:srgbClr val="AA0000"/>
              </a:buClr>
              <a:buFont typeface="Wingdings" charset="2"/>
              <a:buChar char="ü"/>
            </a:pPr>
            <a:r>
              <a:rPr lang="fr-FR" b="1" dirty="0">
                <a:latin typeface="Arial"/>
                <a:cs typeface="Arial"/>
              </a:rPr>
              <a:t>N</a:t>
            </a:r>
            <a:r>
              <a:rPr lang="fr-FR" b="1" dirty="0" smtClean="0">
                <a:latin typeface="Arial"/>
                <a:cs typeface="Arial"/>
              </a:rPr>
              <a:t>e </a:t>
            </a:r>
            <a:r>
              <a:rPr lang="fr-FR" b="1" dirty="0">
                <a:latin typeface="Arial"/>
                <a:cs typeface="Arial"/>
              </a:rPr>
              <a:t>pas parcelliser et émietter les tâches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31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rmAutofit/>
          </a:bodyPr>
          <a:lstStyle/>
          <a:p>
            <a:pPr algn="l">
              <a:lnSpc>
                <a:spcPct val="85000"/>
              </a:lnSpc>
            </a:pPr>
            <a:r>
              <a:rPr lang="en-US" sz="4889" b="1" spc="-30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LA FATIGUE</a:t>
            </a:r>
            <a:endParaRPr lang="en-US" sz="3333" b="1" spc="-30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628800"/>
            <a:ext cx="8229600" cy="4680520"/>
          </a:xfrm>
          <a:prstGeom prst="rect">
            <a:avLst/>
          </a:prstGeom>
          <a:noFill/>
        </p:spPr>
        <p:txBody>
          <a:bodyPr wrap="square" rtlCol="0">
            <a:noAutofit/>
          </a:bodyPr>
          <a:lstStyle/>
          <a:p>
            <a:pPr marL="457200" indent="-457200" algn="just">
              <a:lnSpc>
                <a:spcPct val="90000"/>
              </a:lnSpc>
              <a:spcAft>
                <a:spcPts val="1500"/>
              </a:spcAft>
              <a:buClr>
                <a:srgbClr val="AA0000"/>
              </a:buClr>
              <a:buFont typeface="Wingdings" charset="2"/>
              <a:buChar char="ü"/>
            </a:pPr>
            <a:r>
              <a:rPr lang="fr-FR" sz="2000" b="1" dirty="0">
                <a:solidFill>
                  <a:srgbClr val="C00000"/>
                </a:solidFill>
                <a:latin typeface="Arial"/>
                <a:cs typeface="Arial"/>
              </a:rPr>
              <a:t>La fatigue </a:t>
            </a:r>
            <a:r>
              <a:rPr lang="fr-FR" sz="2000" b="1" dirty="0">
                <a:latin typeface="Arial"/>
                <a:cs typeface="Arial"/>
              </a:rPr>
              <a:t>est une expérience commune à chacun d’entre nous et quotidienne : </a:t>
            </a:r>
            <a:r>
              <a:rPr lang="fr-FR" sz="2000" b="1" dirty="0" smtClean="0">
                <a:latin typeface="Arial"/>
                <a:cs typeface="Arial"/>
              </a:rPr>
              <a:t>fatigue </a:t>
            </a:r>
            <a:r>
              <a:rPr lang="fr-FR" sz="2000" b="1" dirty="0">
                <a:latin typeface="Arial"/>
                <a:cs typeface="Arial"/>
              </a:rPr>
              <a:t>de la surcharge de travail, en passant par la fatigue de l’inaction et de l’ennui </a:t>
            </a:r>
            <a:r>
              <a:rPr lang="fr-FR" sz="2000" b="1" dirty="0" smtClean="0">
                <a:latin typeface="Arial"/>
                <a:cs typeface="Arial"/>
              </a:rPr>
              <a:t>prolongés.</a:t>
            </a:r>
          </a:p>
          <a:p>
            <a:pPr marL="457200" indent="-457200" algn="just">
              <a:lnSpc>
                <a:spcPct val="90000"/>
              </a:lnSpc>
              <a:spcAft>
                <a:spcPts val="1500"/>
              </a:spcAft>
              <a:buClr>
                <a:srgbClr val="AA0000"/>
              </a:buClr>
              <a:buFont typeface="Wingdings" charset="2"/>
              <a:buChar char="ü"/>
            </a:pPr>
            <a:r>
              <a:rPr lang="fr-FR" sz="2000" b="1" dirty="0">
                <a:solidFill>
                  <a:srgbClr val="C00000"/>
                </a:solidFill>
                <a:latin typeface="Arial"/>
                <a:cs typeface="Arial"/>
              </a:rPr>
              <a:t>La fatigue</a:t>
            </a:r>
            <a:r>
              <a:rPr lang="fr-FR" sz="2000" b="1" dirty="0">
                <a:latin typeface="Arial"/>
                <a:cs typeface="Arial"/>
              </a:rPr>
              <a:t>, avec son cortège de symptômes, constitue un mécanisme PROTECTEUR qui engage à ralentir ou interrompre la dépense </a:t>
            </a:r>
            <a:r>
              <a:rPr lang="fr-FR" sz="2000" b="1" dirty="0" smtClean="0">
                <a:latin typeface="Arial"/>
                <a:cs typeface="Arial"/>
              </a:rPr>
              <a:t>d’énergie.</a:t>
            </a:r>
          </a:p>
          <a:p>
            <a:pPr marL="457200" indent="-457200" algn="just">
              <a:lnSpc>
                <a:spcPct val="90000"/>
              </a:lnSpc>
              <a:spcAft>
                <a:spcPts val="1500"/>
              </a:spcAft>
              <a:buClr>
                <a:srgbClr val="AA0000"/>
              </a:buClr>
              <a:buFont typeface="Wingdings" charset="2"/>
              <a:buChar char="ü"/>
            </a:pPr>
            <a:r>
              <a:rPr lang="fr-FR" sz="2000" b="1" dirty="0">
                <a:solidFill>
                  <a:srgbClr val="C00000"/>
                </a:solidFill>
                <a:latin typeface="Arial"/>
                <a:cs typeface="Arial"/>
              </a:rPr>
              <a:t>La fatigue </a:t>
            </a:r>
            <a:r>
              <a:rPr lang="fr-FR" sz="2000" b="1" dirty="0">
                <a:latin typeface="Arial"/>
                <a:cs typeface="Arial"/>
              </a:rPr>
              <a:t>est un mécanisme protecteur faisant intervenir une multitude de systèmes de régulation, pour un but unique : conserver l’équilibre vital</a:t>
            </a:r>
            <a:r>
              <a:rPr lang="fr-FR" sz="2000" b="1" dirty="0" smtClean="0">
                <a:latin typeface="Arial"/>
                <a:cs typeface="Arial"/>
              </a:rPr>
              <a:t>  c’est à dire Vivre </a:t>
            </a:r>
            <a:r>
              <a:rPr lang="fr-FR" sz="2000" b="1" dirty="0">
                <a:latin typeface="Arial"/>
                <a:cs typeface="Arial"/>
              </a:rPr>
              <a:t>des </a:t>
            </a:r>
            <a:r>
              <a:rPr lang="fr-FR" sz="2000" b="1" dirty="0" smtClean="0">
                <a:latin typeface="Arial"/>
                <a:cs typeface="Arial"/>
              </a:rPr>
              <a:t>intérêts </a:t>
            </a:r>
            <a:r>
              <a:rPr lang="fr-FR" sz="2000" b="1" dirty="0">
                <a:latin typeface="Arial"/>
                <a:cs typeface="Arial"/>
              </a:rPr>
              <a:t>sans toucher au </a:t>
            </a:r>
            <a:r>
              <a:rPr lang="fr-FR" sz="2000" b="1" dirty="0" smtClean="0">
                <a:latin typeface="Arial"/>
                <a:cs typeface="Arial"/>
              </a:rPr>
              <a:t>capital.</a:t>
            </a:r>
          </a:p>
          <a:p>
            <a:pPr marL="457200" indent="-457200" algn="just">
              <a:lnSpc>
                <a:spcPct val="90000"/>
              </a:lnSpc>
              <a:spcAft>
                <a:spcPts val="1500"/>
              </a:spcAft>
              <a:buClr>
                <a:srgbClr val="AA0000"/>
              </a:buClr>
              <a:buFont typeface="Wingdings" charset="2"/>
              <a:buChar char="ü"/>
            </a:pPr>
            <a:r>
              <a:rPr lang="fr-FR" sz="2000" b="1" dirty="0">
                <a:solidFill>
                  <a:srgbClr val="C00000"/>
                </a:solidFill>
                <a:latin typeface="Arial"/>
                <a:cs typeface="Arial"/>
              </a:rPr>
              <a:t>Le champ de la fatigue </a:t>
            </a:r>
            <a:r>
              <a:rPr lang="fr-FR" sz="2000" b="1" dirty="0">
                <a:latin typeface="Arial"/>
                <a:cs typeface="Arial"/>
              </a:rPr>
              <a:t>s’étend à tous les aspects et à tous les </a:t>
            </a:r>
            <a:r>
              <a:rPr lang="fr-FR" sz="2000" b="1" dirty="0" smtClean="0">
                <a:latin typeface="Arial"/>
                <a:cs typeface="Arial"/>
              </a:rPr>
              <a:t>âges </a:t>
            </a:r>
            <a:r>
              <a:rPr lang="fr-FR" sz="2000" b="1" dirty="0">
                <a:latin typeface="Arial"/>
                <a:cs typeface="Arial"/>
              </a:rPr>
              <a:t>de la vie : fatigue scolaire, fatigue de croissance, fatigue de la maternité, de la vieillesse..</a:t>
            </a:r>
            <a:endParaRPr lang="fr-FR" sz="20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686800" cy="1143000"/>
          </a:xfrm>
        </p:spPr>
        <p:txBody>
          <a:bodyPr wrap="square">
            <a:noAutofit/>
          </a:bodyPr>
          <a:lstStyle/>
          <a:p>
            <a:pPr algn="l">
              <a:lnSpc>
                <a:spcPct val="85000"/>
              </a:lnSpc>
            </a:pPr>
            <a:r>
              <a:rPr lang="en-US" sz="5400" b="1" spc="-150" dirty="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La </a:t>
            </a: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fatigue </a:t>
            </a:r>
            <a:r>
              <a:rPr lang="en-US" sz="5400"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nerveuse</a:t>
            </a: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(4)</a:t>
            </a:r>
            <a:endParaRPr lang="en-US" sz="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578496"/>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b="1" dirty="0" smtClean="0">
                <a:solidFill>
                  <a:srgbClr val="AA0000"/>
                </a:solidFill>
                <a:latin typeface="Arial"/>
                <a:cs typeface="Arial"/>
              </a:rPr>
              <a:t>La </a:t>
            </a:r>
            <a:r>
              <a:rPr lang="fr-FR" b="1" dirty="0">
                <a:solidFill>
                  <a:srgbClr val="AA0000"/>
                </a:solidFill>
                <a:latin typeface="Arial"/>
                <a:cs typeface="Arial"/>
              </a:rPr>
              <a:t>fatigue </a:t>
            </a:r>
            <a:r>
              <a:rPr lang="fr-FR" b="1" dirty="0">
                <a:latin typeface="Arial"/>
                <a:cs typeface="Arial"/>
              </a:rPr>
              <a:t>est un état catabolique. Les mécanismes biochimiques de dégradation ont pris le pas sur les mécanismes de </a:t>
            </a:r>
            <a:r>
              <a:rPr lang="fr-FR" b="1" dirty="0" smtClean="0">
                <a:latin typeface="Arial"/>
                <a:cs typeface="Arial"/>
              </a:rPr>
              <a:t>synthèse</a:t>
            </a:r>
            <a:endParaRPr lang="fr-FR" b="1" dirty="0">
              <a:latin typeface="Arial"/>
              <a:cs typeface="Arial"/>
            </a:endParaRPr>
          </a:p>
          <a:p>
            <a:pPr marL="457200" indent="-457200" algn="just">
              <a:spcAft>
                <a:spcPts val="1500"/>
              </a:spcAft>
              <a:buClr>
                <a:srgbClr val="AA0000"/>
              </a:buClr>
              <a:buFont typeface="Wingdings" charset="2"/>
              <a:buChar char="ü"/>
            </a:pPr>
            <a:r>
              <a:rPr lang="fr-FR" b="1" dirty="0" smtClean="0">
                <a:solidFill>
                  <a:srgbClr val="AA0000"/>
                </a:solidFill>
                <a:latin typeface="Arial"/>
                <a:cs typeface="Arial"/>
              </a:rPr>
              <a:t>La </a:t>
            </a:r>
            <a:r>
              <a:rPr lang="fr-FR" b="1" dirty="0">
                <a:solidFill>
                  <a:srgbClr val="AA0000"/>
                </a:solidFill>
                <a:latin typeface="Arial"/>
                <a:cs typeface="Arial"/>
              </a:rPr>
              <a:t>fatigue a des causes multiples</a:t>
            </a:r>
            <a:r>
              <a:rPr lang="fr-FR" b="1" dirty="0">
                <a:latin typeface="Arial"/>
                <a:cs typeface="Arial"/>
              </a:rPr>
              <a:t>, le repos partage la même complexité : tel se repose avec une activité qui fatiguera un autre.</a:t>
            </a:r>
          </a:p>
          <a:p>
            <a:pPr marL="457200" indent="-457200" algn="just">
              <a:spcAft>
                <a:spcPts val="1500"/>
              </a:spcAft>
              <a:buClr>
                <a:srgbClr val="AA0000"/>
              </a:buClr>
              <a:buFont typeface="Wingdings" charset="2"/>
              <a:buChar char="ü"/>
            </a:pPr>
            <a:r>
              <a:rPr lang="fr-FR" b="1" dirty="0">
                <a:solidFill>
                  <a:srgbClr val="AA0000"/>
                </a:solidFill>
                <a:latin typeface="Arial"/>
                <a:cs typeface="Arial"/>
              </a:rPr>
              <a:t>Au niveau cellulaire</a:t>
            </a:r>
            <a:r>
              <a:rPr lang="fr-FR" b="1" dirty="0">
                <a:latin typeface="Arial"/>
                <a:cs typeface="Arial"/>
              </a:rPr>
              <a:t>, la phase de repos ne signifie nullement suspension de l’activité mais plutôt période de fructification, de synthèse, de </a:t>
            </a:r>
            <a:r>
              <a:rPr lang="fr-FR" b="1" dirty="0" smtClean="0">
                <a:latin typeface="Arial"/>
                <a:cs typeface="Arial"/>
              </a:rPr>
              <a:t>construction.</a:t>
            </a:r>
            <a:endParaRPr lang="fr-FR" b="1" dirty="0">
              <a:latin typeface="Arial"/>
              <a:cs typeface="Arial"/>
            </a:endParaRPr>
          </a:p>
          <a:p>
            <a:pPr marL="457200" indent="-457200" algn="just">
              <a:spcAft>
                <a:spcPts val="1500"/>
              </a:spcAft>
              <a:buClr>
                <a:srgbClr val="AA0000"/>
              </a:buClr>
              <a:buFont typeface="Wingdings" charset="2"/>
              <a:buChar char="ü"/>
            </a:pPr>
            <a:r>
              <a:rPr lang="fr-FR" b="1" dirty="0">
                <a:solidFill>
                  <a:srgbClr val="AA0000"/>
                </a:solidFill>
                <a:latin typeface="Arial"/>
                <a:cs typeface="Arial"/>
              </a:rPr>
              <a:t>Notre civilisation, hantée par le rendement immédiat, a égaré la définition du </a:t>
            </a:r>
            <a:r>
              <a:rPr lang="fr-FR" b="1" dirty="0" smtClean="0">
                <a:solidFill>
                  <a:srgbClr val="AA0000"/>
                </a:solidFill>
                <a:latin typeface="Arial"/>
                <a:cs typeface="Arial"/>
              </a:rPr>
              <a:t>repos.</a:t>
            </a:r>
            <a:endParaRPr lang="fr-FR" b="1" dirty="0">
              <a:solidFill>
                <a:srgbClr val="AA0000"/>
              </a:solidFill>
              <a:latin typeface="Arial"/>
              <a:cs typeface="Arial"/>
            </a:endParaRPr>
          </a:p>
          <a:p>
            <a:pPr marL="457200" indent="-457200" algn="just">
              <a:spcAft>
                <a:spcPts val="1500"/>
              </a:spcAft>
              <a:buClr>
                <a:srgbClr val="AA0000"/>
              </a:buClr>
              <a:buFont typeface="Wingdings" charset="2"/>
              <a:buChar char="ü"/>
            </a:pPr>
            <a:r>
              <a:rPr lang="fr-FR" b="1" dirty="0">
                <a:solidFill>
                  <a:srgbClr val="AA0000"/>
                </a:solidFill>
                <a:latin typeface="Arial"/>
                <a:cs typeface="Arial"/>
              </a:rPr>
              <a:t>Les loisirs </a:t>
            </a:r>
            <a:r>
              <a:rPr lang="fr-FR" b="1" dirty="0">
                <a:latin typeface="Arial"/>
                <a:cs typeface="Arial"/>
              </a:rPr>
              <a:t>consistent souvent à substituer une autre tension nerveuse à celle issue du travail.</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2173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496" y="341784"/>
            <a:ext cx="8686800" cy="1143000"/>
          </a:xfrm>
        </p:spPr>
        <p:txBody>
          <a:bodyPr wrap="square">
            <a:noAutofit/>
          </a:bodyPr>
          <a:lstStyle/>
          <a:p>
            <a:pPr algn="l">
              <a:lnSpc>
                <a:spcPct val="85000"/>
              </a:lnSpc>
            </a:pPr>
            <a:r>
              <a:rPr lang="en-US" sz="54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a:t>
            </a:r>
            <a:r>
              <a:rPr lang="en-US" sz="5400"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traitements</a:t>
            </a:r>
            <a:endParaRPr lang="en-US" sz="4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46856" y="1578496"/>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sz="2400" b="1" dirty="0">
                <a:solidFill>
                  <a:srgbClr val="AA0000"/>
                </a:solidFill>
                <a:latin typeface="Arial"/>
                <a:cs typeface="Arial"/>
              </a:rPr>
              <a:t>Les </a:t>
            </a:r>
            <a:r>
              <a:rPr lang="fr-FR" sz="2400" b="1" dirty="0" smtClean="0">
                <a:solidFill>
                  <a:srgbClr val="AA0000"/>
                </a:solidFill>
                <a:latin typeface="Arial"/>
                <a:cs typeface="Arial"/>
              </a:rPr>
              <a:t>traitements</a:t>
            </a:r>
            <a:endParaRPr lang="fr-FR" sz="2400" b="1" dirty="0">
              <a:solidFill>
                <a:srgbClr val="AA0000"/>
              </a:solidFill>
              <a:latin typeface="Arial"/>
              <a:cs typeface="Arial"/>
            </a:endParaRPr>
          </a:p>
          <a:p>
            <a:pPr marL="1371600" lvl="2" indent="-457200" algn="just">
              <a:spcAft>
                <a:spcPts val="1500"/>
              </a:spcAft>
              <a:buClr>
                <a:srgbClr val="AA0000"/>
              </a:buClr>
              <a:buFont typeface="Wingdings" charset="2"/>
              <a:buChar char="ü"/>
            </a:pPr>
            <a:r>
              <a:rPr lang="fr-FR" b="1" dirty="0" smtClean="0">
                <a:latin typeface="Arial"/>
                <a:cs typeface="Arial"/>
              </a:rPr>
              <a:t>l’alimentation</a:t>
            </a:r>
            <a:endParaRPr lang="fr-FR" b="1" dirty="0">
              <a:latin typeface="Arial"/>
              <a:cs typeface="Arial"/>
            </a:endParaRPr>
          </a:p>
          <a:p>
            <a:pPr marL="1828800" lvl="3" indent="-457200" algn="just">
              <a:spcAft>
                <a:spcPts val="1500"/>
              </a:spcAft>
              <a:buClr>
                <a:srgbClr val="AA0000"/>
              </a:buClr>
              <a:buFont typeface="Wingdings" charset="2"/>
              <a:buChar char="ü"/>
            </a:pPr>
            <a:r>
              <a:rPr lang="fr-FR" b="1" dirty="0" smtClean="0">
                <a:latin typeface="Arial"/>
                <a:cs typeface="Arial"/>
              </a:rPr>
              <a:t>les </a:t>
            </a:r>
            <a:r>
              <a:rPr lang="fr-FR" b="1" dirty="0">
                <a:latin typeface="Arial"/>
                <a:cs typeface="Arial"/>
              </a:rPr>
              <a:t>psychotropes</a:t>
            </a:r>
          </a:p>
          <a:p>
            <a:pPr marL="2286000" lvl="4" indent="-457200" algn="just">
              <a:spcAft>
                <a:spcPts val="1500"/>
              </a:spcAft>
              <a:buClr>
                <a:srgbClr val="AA0000"/>
              </a:buClr>
              <a:buFont typeface="Wingdings" charset="2"/>
              <a:buChar char="ü"/>
            </a:pPr>
            <a:r>
              <a:rPr lang="fr-FR" b="1" dirty="0" smtClean="0">
                <a:latin typeface="Arial"/>
                <a:cs typeface="Arial"/>
              </a:rPr>
              <a:t>les </a:t>
            </a:r>
            <a:r>
              <a:rPr lang="fr-FR" b="1" dirty="0">
                <a:latin typeface="Arial"/>
                <a:cs typeface="Arial"/>
              </a:rPr>
              <a:t>excitants</a:t>
            </a:r>
          </a:p>
          <a:p>
            <a:pPr marL="2743200" lvl="5" indent="-457200" algn="just">
              <a:spcAft>
                <a:spcPts val="1500"/>
              </a:spcAft>
              <a:buClr>
                <a:srgbClr val="AA0000"/>
              </a:buClr>
              <a:buFont typeface="Wingdings" charset="2"/>
              <a:buChar char="ü"/>
            </a:pPr>
            <a:r>
              <a:rPr lang="fr-FR" b="1" dirty="0" smtClean="0">
                <a:latin typeface="Arial"/>
                <a:cs typeface="Arial"/>
              </a:rPr>
              <a:t>la </a:t>
            </a:r>
            <a:r>
              <a:rPr lang="fr-FR" b="1" dirty="0">
                <a:latin typeface="Arial"/>
                <a:cs typeface="Arial"/>
              </a:rPr>
              <a:t>relaxation</a:t>
            </a:r>
          </a:p>
          <a:p>
            <a:pPr marL="3200400" lvl="6" indent="-457200" algn="just">
              <a:spcAft>
                <a:spcPts val="1500"/>
              </a:spcAft>
              <a:buClr>
                <a:srgbClr val="AA0000"/>
              </a:buClr>
              <a:buFont typeface="Wingdings" charset="2"/>
              <a:buChar char="ü"/>
            </a:pPr>
            <a:r>
              <a:rPr lang="fr-FR" b="1" dirty="0" smtClean="0">
                <a:latin typeface="Arial"/>
                <a:cs typeface="Arial"/>
              </a:rPr>
              <a:t>le </a:t>
            </a:r>
            <a:r>
              <a:rPr lang="fr-FR" b="1" dirty="0">
                <a:latin typeface="Arial"/>
                <a:cs typeface="Arial"/>
              </a:rPr>
              <a:t>repos physique</a:t>
            </a:r>
          </a:p>
          <a:p>
            <a:pPr marL="457200" indent="-457200" algn="just">
              <a:spcAft>
                <a:spcPts val="1500"/>
              </a:spcAft>
              <a:buClr>
                <a:srgbClr val="AA0000"/>
              </a:buClr>
              <a:buFont typeface="Wingdings" charset="2"/>
              <a:buChar char="ü"/>
            </a:pPr>
            <a:endParaRPr lang="fr-FR" b="1" dirty="0">
              <a:solidFill>
                <a:srgbClr val="AA0000"/>
              </a:solidFill>
              <a:latin typeface="Arial"/>
              <a:cs typeface="Arial"/>
            </a:endParaRPr>
          </a:p>
          <a:p>
            <a:pPr marL="457200" indent="-457200" algn="just">
              <a:spcAft>
                <a:spcPts val="1500"/>
              </a:spcAft>
              <a:buClr>
                <a:srgbClr val="AA0000"/>
              </a:buClr>
              <a:buFont typeface="Wingdings" charset="2"/>
              <a:buChar char="ü"/>
            </a:pPr>
            <a:r>
              <a:rPr lang="fr-FR" sz="2400" b="1" dirty="0" smtClean="0">
                <a:solidFill>
                  <a:srgbClr val="AA0000"/>
                </a:solidFill>
                <a:latin typeface="Arial"/>
                <a:cs typeface="Arial"/>
              </a:rPr>
              <a:t>Le </a:t>
            </a:r>
            <a:r>
              <a:rPr lang="fr-FR" sz="2400" b="1" dirty="0">
                <a:solidFill>
                  <a:srgbClr val="AA0000"/>
                </a:solidFill>
                <a:latin typeface="Arial"/>
                <a:cs typeface="Arial"/>
              </a:rPr>
              <a:t>corps ressent ce qui est bon et mauvais pour lui</a:t>
            </a:r>
          </a:p>
        </p:txBody>
      </p:sp>
      <p:pic>
        <p:nvPicPr>
          <p:cNvPr id="8" name="Picture 7" descr="vangoghsieste4-grand.jpg"/>
          <p:cNvPicPr>
            <a:picLocks noChangeAspect="1"/>
          </p:cNvPicPr>
          <p:nvPr/>
        </p:nvPicPr>
        <p:blipFill>
          <a:blip r:embed="rId3"/>
          <a:stretch>
            <a:fillRect/>
          </a:stretch>
        </p:blipFill>
        <p:spPr>
          <a:xfrm>
            <a:off x="5486400" y="341784"/>
            <a:ext cx="3190056" cy="224901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425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 name="Picture 4" descr="end page.png_effected.pn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457200" y="2819400"/>
            <a:ext cx="8305800" cy="1684564"/>
          </a:xfrm>
          <a:prstGeom prst="rect">
            <a:avLst/>
          </a:prstGeom>
          <a:noFill/>
        </p:spPr>
        <p:txBody>
          <a:bodyPr wrap="square" rtlCol="0">
            <a:noAutofit/>
          </a:bodyPr>
          <a:lstStyle/>
          <a:p>
            <a:pPr algn="ctr">
              <a:lnSpc>
                <a:spcPct val="90000"/>
              </a:lnSpc>
              <a:buClr>
                <a:srgbClr val="AA0000"/>
              </a:buClr>
            </a:pPr>
            <a:r>
              <a:rPr lang="fr-FR" sz="3000" b="1" dirty="0" smtClean="0">
                <a:latin typeface="Arial"/>
                <a:cs typeface="Arial"/>
              </a:rPr>
              <a:t>Retrouvez l’intégralité du contenu</a:t>
            </a:r>
          </a:p>
          <a:p>
            <a:pPr algn="ctr">
              <a:lnSpc>
                <a:spcPct val="90000"/>
              </a:lnSpc>
              <a:buClr>
                <a:srgbClr val="AA0000"/>
              </a:buClr>
            </a:pPr>
            <a:r>
              <a:rPr lang="fr-FR" sz="3000" b="1" dirty="0" smtClean="0">
                <a:latin typeface="Arial"/>
                <a:cs typeface="Arial"/>
              </a:rPr>
              <a:t>Souffrance &amp; Travail sur</a:t>
            </a:r>
            <a:endParaRPr lang="fr-FR" sz="1500" b="1" dirty="0" smtClean="0">
              <a:latin typeface="Arial"/>
              <a:cs typeface="Arial"/>
            </a:endParaRPr>
          </a:p>
          <a:p>
            <a:pPr algn="ctr">
              <a:lnSpc>
                <a:spcPct val="90000"/>
              </a:lnSpc>
              <a:buClr>
                <a:srgbClr val="AA0000"/>
              </a:buClr>
            </a:pPr>
            <a:endParaRPr lang="fr-FR" sz="1500" b="1" dirty="0" smtClean="0">
              <a:latin typeface="Arial"/>
              <a:cs typeface="Arial"/>
            </a:endParaRPr>
          </a:p>
          <a:p>
            <a:pPr algn="ctr">
              <a:lnSpc>
                <a:spcPct val="90000"/>
              </a:lnSpc>
              <a:buClr>
                <a:srgbClr val="AA0000"/>
              </a:buClr>
            </a:pPr>
            <a:r>
              <a:rPr lang="fr-FR" sz="3000" b="1" dirty="0" err="1" smtClean="0">
                <a:latin typeface="Arial"/>
                <a:cs typeface="Arial"/>
              </a:rPr>
              <a:t>www</a:t>
            </a:r>
            <a:r>
              <a:rPr lang="fr-FR" sz="3000" b="1" dirty="0" err="1" smtClean="0">
                <a:solidFill>
                  <a:srgbClr val="AA0000"/>
                </a:solidFill>
                <a:latin typeface="Arial"/>
                <a:cs typeface="Arial"/>
              </a:rPr>
              <a:t>.souffrance-</a:t>
            </a:r>
            <a:r>
              <a:rPr lang="fr-FR" sz="3000" b="1" dirty="0" err="1" smtClean="0">
                <a:latin typeface="Arial"/>
                <a:cs typeface="Arial"/>
              </a:rPr>
              <a:t>et</a:t>
            </a:r>
            <a:r>
              <a:rPr lang="fr-FR" sz="3000" b="1" dirty="0" err="1" smtClean="0">
                <a:solidFill>
                  <a:srgbClr val="AA0000"/>
                </a:solidFill>
                <a:latin typeface="Arial"/>
                <a:cs typeface="Arial"/>
              </a:rPr>
              <a:t>-travail.</a:t>
            </a:r>
            <a:r>
              <a:rPr lang="fr-FR" sz="3000" b="1" dirty="0" err="1" smtClean="0">
                <a:latin typeface="Arial"/>
                <a:cs typeface="Arial"/>
              </a:rPr>
              <a:t>com</a:t>
            </a:r>
            <a:endParaRPr lang="fr-FR" sz="3000" b="1" dirty="0">
              <a:latin typeface="Arial"/>
              <a:cs typeface="Arial"/>
            </a:endParaRPr>
          </a:p>
        </p:txBody>
      </p:sp>
      <p:sp>
        <p:nvSpPr>
          <p:cNvPr id="10" name="TextBox 9"/>
          <p:cNvSpPr txBox="1"/>
          <p:nvPr/>
        </p:nvSpPr>
        <p:spPr>
          <a:xfrm>
            <a:off x="3429000" y="6336268"/>
            <a:ext cx="5334000" cy="369332"/>
          </a:xfrm>
          <a:prstGeom prst="rect">
            <a:avLst/>
          </a:prstGeom>
          <a:noFill/>
        </p:spPr>
        <p:txBody>
          <a:bodyPr wrap="square" rtlCol="0">
            <a:noAutofit/>
          </a:bodyPr>
          <a:lstStyle/>
          <a:p>
            <a:r>
              <a:rPr lang="en-US" sz="1600" b="1" i="1" spc="300" dirty="0" err="1">
                <a:effectLst>
                  <a:outerShdw blurRad="50800" dist="38100" dir="2700000">
                    <a:srgbClr val="000000">
                      <a:alpha val="43000"/>
                    </a:srgbClr>
                  </a:outerShdw>
                </a:effectLst>
                <a:latin typeface="Arial"/>
                <a:cs typeface="Arial"/>
              </a:rPr>
              <a:t>f</a:t>
            </a:r>
            <a:r>
              <a:rPr lang="en-US" sz="1600" b="1" i="1" spc="300" dirty="0" err="1" smtClean="0">
                <a:effectLst>
                  <a:outerShdw blurRad="50800" dist="38100" dir="2700000">
                    <a:srgbClr val="000000">
                      <a:alpha val="43000"/>
                    </a:srgbClr>
                  </a:outerShdw>
                </a:effectLst>
                <a:latin typeface="Arial"/>
                <a:cs typeface="Arial"/>
              </a:rPr>
              <a:t>acebook.com/Souffrance</a:t>
            </a:r>
            <a:r>
              <a:rPr lang="en-US" sz="1600" b="1" i="1" spc="300" dirty="0" err="1" smtClean="0">
                <a:solidFill>
                  <a:srgbClr val="AA0000"/>
                </a:solidFill>
                <a:effectLst>
                  <a:outerShdw blurRad="50800" dist="38100" dir="2700000">
                    <a:srgbClr val="000000">
                      <a:alpha val="43000"/>
                    </a:srgbClr>
                  </a:outerShdw>
                </a:effectLst>
                <a:latin typeface="Arial"/>
                <a:cs typeface="Arial"/>
              </a:rPr>
              <a:t>Et</a:t>
            </a:r>
            <a:r>
              <a:rPr lang="en-US" sz="1600" b="1" i="1" spc="300" dirty="0" err="1" smtClean="0">
                <a:effectLst>
                  <a:outerShdw blurRad="50800" dist="38100" dir="2700000">
                    <a:srgbClr val="000000">
                      <a:alpha val="43000"/>
                    </a:srgbClr>
                  </a:outerShdw>
                </a:effectLst>
                <a:latin typeface="Arial"/>
                <a:cs typeface="Arial"/>
              </a:rPr>
              <a:t>Travail</a:t>
            </a:r>
            <a:endParaRPr lang="en-US" sz="1600" b="1" i="1" spc="300" dirty="0">
              <a:effectLst>
                <a:outerShdw blurRad="50800" dist="38100" dir="2700000">
                  <a:srgbClr val="000000">
                    <a:alpha val="43000"/>
                  </a:srgbClr>
                </a:outerShdw>
              </a:effectLst>
              <a:latin typeface="Arial"/>
              <a:cs typeface="Arial"/>
            </a:endParaRPr>
          </a:p>
        </p:txBody>
      </p:sp>
      <p:pic>
        <p:nvPicPr>
          <p:cNvPr id="11" name="Picture 10" descr="facebook_logo.png"/>
          <p:cNvPicPr>
            <a:picLocks noChangeAspect="1"/>
          </p:cNvPicPr>
          <p:nvPr/>
        </p:nvPicPr>
        <p:blipFill>
          <a:blip r:embed="rId4"/>
          <a:stretch>
            <a:fillRect/>
          </a:stretch>
        </p:blipFill>
        <p:spPr>
          <a:xfrm>
            <a:off x="8163840" y="6043136"/>
            <a:ext cx="599160" cy="5979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3000"/>
                            </p:stCondLst>
                            <p:childTnLst>
                              <p:par>
                                <p:cTn id="15" presetID="18" presetClass="entr" presetSubtype="1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1000"/>
                                        <p:tgtEl>
                                          <p:spTgt spid="10"/>
                                        </p:tgtEl>
                                      </p:cBhvr>
                                    </p:animEffect>
                                  </p:childTnLst>
                                </p:cTn>
                              </p:par>
                            </p:childTnLst>
                          </p:cTn>
                        </p:par>
                        <p:par>
                          <p:cTn id="18" fill="hold">
                            <p:stCondLst>
                              <p:cond delay="4000"/>
                            </p:stCondLst>
                            <p:childTnLst>
                              <p:par>
                                <p:cTn id="19" presetID="53"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305800" cy="1143000"/>
          </a:xfrm>
        </p:spPr>
        <p:txBody>
          <a:bodyPr wrap="square">
            <a:normAutofit/>
          </a:bodyPr>
          <a:lstStyle/>
          <a:p>
            <a:pPr algn="l">
              <a:lnSpc>
                <a:spcPct val="85000"/>
              </a:lnSpc>
            </a:pPr>
            <a:r>
              <a:rPr lang="en-US" sz="4889" b="1" spc="-30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Il </a:t>
            </a:r>
            <a:r>
              <a:rPr lang="en-US" sz="4889" b="1" spc="-30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existe</a:t>
            </a:r>
            <a:r>
              <a:rPr lang="en-US" sz="4889" b="1" spc="-30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des fatigues…</a:t>
            </a:r>
            <a:endParaRPr lang="en-US" sz="3333" b="1" spc="-30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graphicFrame>
        <p:nvGraphicFramePr>
          <p:cNvPr id="4" name="Diagramme 3"/>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27010478"/>
              </p:ext>
            </p:extLst>
          </p:nvPr>
        </p:nvGraphicFramePr>
        <p:xfrm>
          <a:off x="1043608" y="1124744"/>
          <a:ext cx="6504384" cy="448027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609600" y="5598368"/>
            <a:ext cx="8305800" cy="1143000"/>
          </a:xfrm>
          <a:prstGeom prst="rect">
            <a:avLst/>
          </a:prstGeom>
        </p:spPr>
        <p:txBody>
          <a:bodyPr vert="horz" wrap="square"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5000"/>
              </a:lnSpc>
            </a:pPr>
            <a:r>
              <a:rPr lang="fr-FR" sz="2800" b="1" spc="-150" dirty="0" smtClean="0">
                <a:ln w="25400" cap="flat" cmpd="sng" algn="ctr">
                  <a:noFill/>
                  <a:prstDash val="solid"/>
                  <a:round/>
                  <a:headEnd type="none" w="med" len="med"/>
                  <a:tailEnd type="none" w="med" len="med"/>
                </a:ln>
                <a:latin typeface="Arial"/>
                <a:cs typeface="Arial"/>
                <a:sym typeface="Wingdings" pitchFamily="2" charset="2"/>
              </a:rPr>
              <a:t> </a:t>
            </a:r>
            <a:r>
              <a:rPr lang="fr-FR" sz="2800" b="1" spc="-150" dirty="0" smtClean="0">
                <a:ln w="25400" cap="flat" cmpd="sng" algn="ctr">
                  <a:noFill/>
                  <a:prstDash val="solid"/>
                  <a:round/>
                  <a:headEnd type="none" w="med" len="med"/>
                  <a:tailEnd type="none" w="med" len="med"/>
                </a:ln>
                <a:latin typeface="Arial"/>
                <a:cs typeface="Arial"/>
              </a:rPr>
              <a:t>Elles </a:t>
            </a:r>
            <a:r>
              <a:rPr lang="fr-FR" sz="2800" b="1" spc="-150" dirty="0">
                <a:ln w="25400" cap="flat" cmpd="sng" algn="ctr">
                  <a:noFill/>
                  <a:prstDash val="solid"/>
                  <a:round/>
                  <a:headEnd type="none" w="med" len="med"/>
                  <a:tailEnd type="none" w="med" len="med"/>
                </a:ln>
                <a:latin typeface="Arial"/>
                <a:cs typeface="Arial"/>
              </a:rPr>
              <a:t>peuvent coexister, se renforcer, </a:t>
            </a:r>
            <a:endParaRPr lang="fr-FR" sz="2800" b="1" spc="-150" dirty="0" smtClean="0">
              <a:ln w="25400" cap="flat" cmpd="sng" algn="ctr">
                <a:noFill/>
                <a:prstDash val="solid"/>
                <a:round/>
                <a:headEnd type="none" w="med" len="med"/>
                <a:tailEnd type="none" w="med" len="med"/>
              </a:ln>
              <a:latin typeface="Arial"/>
              <a:cs typeface="Arial"/>
            </a:endParaRPr>
          </a:p>
          <a:p>
            <a:pPr algn="l">
              <a:lnSpc>
                <a:spcPct val="85000"/>
              </a:lnSpc>
            </a:pPr>
            <a:r>
              <a:rPr lang="fr-FR" sz="2800" b="1" spc="-150" dirty="0">
                <a:ln w="25400" cap="flat" cmpd="sng" algn="ctr">
                  <a:noFill/>
                  <a:prstDash val="solid"/>
                  <a:round/>
                  <a:headEnd type="none" w="med" len="med"/>
                  <a:tailEnd type="none" w="med" len="med"/>
                </a:ln>
                <a:latin typeface="Arial"/>
                <a:cs typeface="Arial"/>
              </a:rPr>
              <a:t>s</a:t>
            </a:r>
            <a:r>
              <a:rPr lang="fr-FR" sz="2800" b="1" spc="-150" dirty="0" smtClean="0">
                <a:ln w="25400" cap="flat" cmpd="sng" algn="ctr">
                  <a:noFill/>
                  <a:prstDash val="solid"/>
                  <a:round/>
                  <a:headEnd type="none" w="med" len="med"/>
                  <a:tailEnd type="none" w="med" len="med"/>
                </a:ln>
                <a:latin typeface="Arial"/>
                <a:cs typeface="Arial"/>
              </a:rPr>
              <a:t>e </a:t>
            </a:r>
            <a:r>
              <a:rPr lang="fr-FR" sz="2800" b="1" spc="-150" dirty="0">
                <a:ln w="25400" cap="flat" cmpd="sng" algn="ctr">
                  <a:noFill/>
                  <a:prstDash val="solid"/>
                  <a:round/>
                  <a:headEnd type="none" w="med" len="med"/>
                  <a:tailEnd type="none" w="med" len="med"/>
                </a:ln>
                <a:latin typeface="Arial"/>
                <a:cs typeface="Arial"/>
              </a:rPr>
              <a:t>substituer les unes aux </a:t>
            </a:r>
            <a:r>
              <a:rPr lang="fr-FR" sz="2800" b="1" spc="-150" dirty="0" smtClean="0">
                <a:ln w="25400" cap="flat" cmpd="sng" algn="ctr">
                  <a:noFill/>
                  <a:prstDash val="solid"/>
                  <a:round/>
                  <a:headEnd type="none" w="med" len="med"/>
                  <a:tailEnd type="none" w="med" len="med"/>
                </a:ln>
                <a:latin typeface="Arial"/>
                <a:cs typeface="Arial"/>
              </a:rPr>
              <a:t>autres.</a:t>
            </a:r>
            <a:endParaRPr lang="en-US" sz="1600" b="1" spc="-150" dirty="0">
              <a:ln w="25400" cap="flat" cmpd="sng" algn="ctr">
                <a:noFill/>
                <a:prstDash val="solid"/>
                <a:round/>
                <a:headEnd type="none" w="med" len="med"/>
                <a:tailEnd type="none" w="med" len="med"/>
              </a:ln>
              <a:solidFill>
                <a:srgbClr val="AA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913" y="620688"/>
            <a:ext cx="8229600" cy="2133600"/>
          </a:xfrm>
          <a:prstGeom prst="rect">
            <a:avLst/>
          </a:prstGeom>
          <a:noFill/>
        </p:spPr>
        <p:txBody>
          <a:bodyPr wrap="square" rtlCol="0">
            <a:noAutofit/>
          </a:bodyPr>
          <a:lstStyle/>
          <a:p>
            <a:pPr marL="457200" indent="-457200" algn="just">
              <a:lnSpc>
                <a:spcPct val="90000"/>
              </a:lnSpc>
              <a:spcAft>
                <a:spcPts val="1500"/>
              </a:spcAft>
              <a:buClr>
                <a:srgbClr val="AA0000"/>
              </a:buClr>
              <a:buFont typeface="Wingdings" charset="2"/>
              <a:buChar char="ü"/>
            </a:pPr>
            <a:r>
              <a:rPr lang="fr-FR" sz="2400" b="1" dirty="0">
                <a:latin typeface="Arial"/>
                <a:cs typeface="Arial"/>
              </a:rPr>
              <a:t>Ainsi </a:t>
            </a:r>
            <a:r>
              <a:rPr lang="fr-FR" sz="2400" b="1" dirty="0">
                <a:solidFill>
                  <a:srgbClr val="C00000"/>
                </a:solidFill>
                <a:latin typeface="Arial"/>
                <a:cs typeface="Arial"/>
              </a:rPr>
              <a:t>la fatigue nerveuse </a:t>
            </a:r>
            <a:r>
              <a:rPr lang="fr-FR" sz="2400" b="1" dirty="0">
                <a:latin typeface="Arial"/>
                <a:cs typeface="Arial"/>
              </a:rPr>
              <a:t>a-t-elle peu à peu remplacé la fatigue musculaire sous l’effet des progrès techniques. La mécanisation, l’automatisation de la production ont diminué les efforts physiques mais en intensifiant le rendement et la productivité, ont augmenté la fatigue nerveuse, cognitive.</a:t>
            </a:r>
          </a:p>
          <a:p>
            <a:pPr marL="457200" indent="-457200" algn="just">
              <a:lnSpc>
                <a:spcPct val="90000"/>
              </a:lnSpc>
              <a:spcAft>
                <a:spcPts val="1500"/>
              </a:spcAft>
              <a:buClr>
                <a:srgbClr val="AA0000"/>
              </a:buClr>
              <a:buFont typeface="Wingdings" charset="2"/>
              <a:buChar char="ü"/>
            </a:pPr>
            <a:endParaRPr lang="fr-FR" sz="2400" b="1" dirty="0" smtClean="0">
              <a:latin typeface="Arial"/>
              <a:cs typeface="Arial"/>
            </a:endParaRPr>
          </a:p>
          <a:p>
            <a:pPr marL="457200" indent="-457200" algn="just">
              <a:lnSpc>
                <a:spcPct val="90000"/>
              </a:lnSpc>
              <a:spcAft>
                <a:spcPts val="1500"/>
              </a:spcAft>
              <a:buClr>
                <a:srgbClr val="AA0000"/>
              </a:buClr>
              <a:buFont typeface="Wingdings" charset="2"/>
              <a:buChar char="ü"/>
            </a:pPr>
            <a:r>
              <a:rPr lang="fr-FR" sz="2400" b="1" dirty="0" smtClean="0">
                <a:latin typeface="Arial"/>
                <a:cs typeface="Arial"/>
              </a:rPr>
              <a:t>Cycles </a:t>
            </a:r>
            <a:r>
              <a:rPr lang="fr-FR" sz="2400" b="1" dirty="0">
                <a:latin typeface="Arial"/>
                <a:cs typeface="Arial"/>
              </a:rPr>
              <a:t>de travail, gestes professionnels sont chronométrés, intensifiés dans une hâte fébrile à exécuter une tache monotone, sans finalité créatrice mais avec une attention vigilante : </a:t>
            </a:r>
            <a:r>
              <a:rPr lang="fr-FR" sz="2400" b="1" dirty="0">
                <a:solidFill>
                  <a:srgbClr val="C00000"/>
                </a:solidFill>
                <a:latin typeface="Arial"/>
                <a:cs typeface="Arial"/>
              </a:rPr>
              <a:t>fatigue </a:t>
            </a:r>
            <a:r>
              <a:rPr lang="fr-FR" sz="2400" b="1" dirty="0" smtClean="0">
                <a:solidFill>
                  <a:srgbClr val="C00000"/>
                </a:solidFill>
                <a:latin typeface="Arial"/>
                <a:cs typeface="Arial"/>
              </a:rPr>
              <a:t>nerveuse.</a:t>
            </a:r>
            <a:endParaRPr lang="fr-FR" sz="2400" b="1" dirty="0">
              <a:solidFill>
                <a:srgbClr val="C0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rmAutofit/>
          </a:bodyPr>
          <a:lstStyle/>
          <a:p>
            <a:pPr algn="l">
              <a:lnSpc>
                <a:spcPct val="85000"/>
              </a:lnSpc>
            </a:pPr>
            <a:r>
              <a:rPr lang="en-US" sz="4889"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La fatigue des </a:t>
            </a:r>
            <a:r>
              <a:rPr lang="en-US" sz="4889"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matériaux</a:t>
            </a:r>
            <a:r>
              <a:rPr lang="en-US" sz="4889"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(1)</a:t>
            </a:r>
            <a:endPar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772816"/>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sz="2000" b="1" dirty="0">
                <a:latin typeface="Arial"/>
                <a:cs typeface="Arial"/>
              </a:rPr>
              <a:t>Il existe une profonde analogie entre la subite rupture d’un organe de machine et l’effondrement de la fonction cardiaque chez un marathonien.</a:t>
            </a:r>
          </a:p>
          <a:p>
            <a:pPr marL="457200" indent="-457200" algn="just">
              <a:spcAft>
                <a:spcPts val="1500"/>
              </a:spcAft>
              <a:buClr>
                <a:srgbClr val="AA0000"/>
              </a:buClr>
              <a:buFont typeface="Wingdings" charset="2"/>
              <a:buChar char="ü"/>
            </a:pPr>
            <a:r>
              <a:rPr lang="fr-FR" sz="2000" b="1" dirty="0">
                <a:latin typeface="Arial"/>
                <a:cs typeface="Arial"/>
              </a:rPr>
              <a:t>« L</a:t>
            </a:r>
            <a:r>
              <a:rPr lang="fr-FR" sz="2000" b="1" dirty="0" smtClean="0">
                <a:latin typeface="Arial"/>
                <a:cs typeface="Arial"/>
              </a:rPr>
              <a:t>e </a:t>
            </a:r>
            <a:r>
              <a:rPr lang="fr-FR" sz="2000" b="1" dirty="0">
                <a:latin typeface="Arial"/>
                <a:cs typeface="Arial"/>
              </a:rPr>
              <a:t>phénomène de fatigue suppose une structure sollicitée par des efforts ou des contraintes dont l’intensité et la périodicité est telle qu’elle entraine des déformations ou altérations pouvant aboutir à la rupture ou à la destruction de la structure. »</a:t>
            </a:r>
          </a:p>
          <a:p>
            <a:pPr marL="457200" indent="-457200" algn="just">
              <a:spcAft>
                <a:spcPts val="1500"/>
              </a:spcAft>
              <a:buClr>
                <a:srgbClr val="AA0000"/>
              </a:buClr>
              <a:buFont typeface="Wingdings" charset="2"/>
              <a:buChar char="ü"/>
            </a:pPr>
            <a:r>
              <a:rPr lang="fr-FR" sz="2000" b="1" dirty="0">
                <a:latin typeface="Arial"/>
                <a:cs typeface="Arial"/>
              </a:rPr>
              <a:t>E</a:t>
            </a:r>
            <a:r>
              <a:rPr lang="fr-FR" sz="2000" b="1" dirty="0" smtClean="0">
                <a:latin typeface="Arial"/>
                <a:cs typeface="Arial"/>
              </a:rPr>
              <a:t>x </a:t>
            </a:r>
            <a:r>
              <a:rPr lang="fr-FR" sz="2000" b="1" dirty="0">
                <a:latin typeface="Arial"/>
                <a:cs typeface="Arial"/>
              </a:rPr>
              <a:t>: une pièce métallique peut se rompre sous des efforts inférieurs à sa charge de rupture si l’effort est répété un nombre suffisant de fois.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rmAutofit/>
          </a:bodyPr>
          <a:lstStyle/>
          <a:p>
            <a:pPr algn="l">
              <a:lnSpc>
                <a:spcPct val="85000"/>
              </a:lnSpc>
            </a:pPr>
            <a:r>
              <a:rPr lang="en-US" sz="4889"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La fatigue des </a:t>
            </a:r>
            <a:r>
              <a:rPr lang="en-US" sz="4889"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matériaux</a:t>
            </a:r>
            <a:r>
              <a:rPr lang="en-US" sz="4889"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(2)</a:t>
            </a:r>
            <a:endPar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484784"/>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sz="2000" b="1" dirty="0">
                <a:latin typeface="Arial"/>
                <a:cs typeface="Arial"/>
              </a:rPr>
              <a:t>Un métal soumis à un effort subit des </a:t>
            </a:r>
            <a:r>
              <a:rPr lang="fr-FR" sz="2000" b="1" dirty="0" smtClean="0">
                <a:latin typeface="Arial"/>
                <a:cs typeface="Arial"/>
              </a:rPr>
              <a:t>déformations.</a:t>
            </a:r>
            <a:br>
              <a:rPr lang="fr-FR" sz="2000" b="1" dirty="0" smtClean="0">
                <a:latin typeface="Arial"/>
                <a:cs typeface="Arial"/>
              </a:rPr>
            </a:br>
            <a:r>
              <a:rPr lang="fr-FR" sz="2000" b="1" dirty="0" smtClean="0">
                <a:latin typeface="Arial"/>
                <a:cs typeface="Arial"/>
              </a:rPr>
              <a:t>Après </a:t>
            </a:r>
            <a:r>
              <a:rPr lang="fr-FR" sz="2000" b="1" dirty="0">
                <a:latin typeface="Arial"/>
                <a:cs typeface="Arial"/>
              </a:rPr>
              <a:t>suppression de cet effort, le métal revient à l’état initial avec un certain retard qui dépend </a:t>
            </a:r>
            <a:r>
              <a:rPr lang="fr-FR" sz="2000" b="1" dirty="0" smtClean="0">
                <a:latin typeface="Arial"/>
                <a:cs typeface="Arial"/>
              </a:rPr>
              <a:t>:</a:t>
            </a:r>
          </a:p>
          <a:p>
            <a:pPr marL="1371600" lvl="2" indent="-457200" algn="just">
              <a:spcAft>
                <a:spcPts val="1500"/>
              </a:spcAft>
              <a:buClr>
                <a:srgbClr val="AA0000"/>
              </a:buClr>
              <a:buFont typeface="Wingdings" charset="2"/>
              <a:buChar char="ü"/>
            </a:pPr>
            <a:r>
              <a:rPr lang="fr-FR" sz="2000" b="1" dirty="0" smtClean="0">
                <a:solidFill>
                  <a:srgbClr val="C00000"/>
                </a:solidFill>
                <a:latin typeface="Arial"/>
                <a:cs typeface="Arial"/>
              </a:rPr>
              <a:t>du </a:t>
            </a:r>
            <a:r>
              <a:rPr lang="fr-FR" sz="2000" b="1" dirty="0">
                <a:solidFill>
                  <a:srgbClr val="C00000"/>
                </a:solidFill>
                <a:latin typeface="Arial"/>
                <a:cs typeface="Arial"/>
              </a:rPr>
              <a:t>type de métal</a:t>
            </a:r>
          </a:p>
          <a:p>
            <a:pPr marL="1371600" lvl="2" indent="-457200" algn="just">
              <a:spcAft>
                <a:spcPts val="1500"/>
              </a:spcAft>
              <a:buClr>
                <a:srgbClr val="AA0000"/>
              </a:buClr>
              <a:buFont typeface="Wingdings" charset="2"/>
              <a:buChar char="ü"/>
            </a:pPr>
            <a:r>
              <a:rPr lang="fr-FR" sz="2000" b="1" dirty="0" smtClean="0">
                <a:solidFill>
                  <a:srgbClr val="C00000"/>
                </a:solidFill>
                <a:latin typeface="Arial"/>
                <a:cs typeface="Arial"/>
              </a:rPr>
              <a:t>du </a:t>
            </a:r>
            <a:r>
              <a:rPr lang="fr-FR" sz="2000" b="1" dirty="0">
                <a:solidFill>
                  <a:srgbClr val="C00000"/>
                </a:solidFill>
                <a:latin typeface="Arial"/>
                <a:cs typeface="Arial"/>
              </a:rPr>
              <a:t>type d’effort</a:t>
            </a:r>
          </a:p>
          <a:p>
            <a:pPr marL="1371600" lvl="2" indent="-457200" algn="just">
              <a:spcAft>
                <a:spcPts val="1500"/>
              </a:spcAft>
              <a:buClr>
                <a:srgbClr val="AA0000"/>
              </a:buClr>
              <a:buFont typeface="Wingdings" charset="2"/>
              <a:buChar char="ü"/>
            </a:pPr>
            <a:r>
              <a:rPr lang="fr-FR" sz="2000" b="1" dirty="0" smtClean="0">
                <a:solidFill>
                  <a:srgbClr val="C00000"/>
                </a:solidFill>
                <a:latin typeface="Arial"/>
                <a:cs typeface="Arial"/>
              </a:rPr>
              <a:t>de </a:t>
            </a:r>
            <a:r>
              <a:rPr lang="fr-FR" sz="2000" b="1" dirty="0">
                <a:solidFill>
                  <a:srgbClr val="C00000"/>
                </a:solidFill>
                <a:latin typeface="Arial"/>
                <a:cs typeface="Arial"/>
              </a:rPr>
              <a:t>la durée, de l’intensité de l’effort</a:t>
            </a:r>
          </a:p>
          <a:p>
            <a:pPr marL="1371600" lvl="2" indent="-457200" algn="just">
              <a:spcAft>
                <a:spcPts val="1500"/>
              </a:spcAft>
              <a:buClr>
                <a:srgbClr val="AA0000"/>
              </a:buClr>
              <a:buFont typeface="Wingdings" charset="2"/>
              <a:buChar char="ü"/>
            </a:pPr>
            <a:r>
              <a:rPr lang="fr-FR" sz="2000" b="1" dirty="0" smtClean="0">
                <a:solidFill>
                  <a:srgbClr val="C00000"/>
                </a:solidFill>
                <a:latin typeface="Arial"/>
                <a:cs typeface="Arial"/>
              </a:rPr>
              <a:t>des </a:t>
            </a:r>
            <a:r>
              <a:rPr lang="fr-FR" sz="2000" b="1" dirty="0">
                <a:solidFill>
                  <a:srgbClr val="C00000"/>
                </a:solidFill>
                <a:latin typeface="Arial"/>
                <a:cs typeface="Arial"/>
              </a:rPr>
              <a:t>facteurs de milieu ambiant</a:t>
            </a:r>
          </a:p>
          <a:p>
            <a:pPr lvl="2" algn="just">
              <a:spcAft>
                <a:spcPts val="1500"/>
              </a:spcAft>
              <a:buClr>
                <a:srgbClr val="AA0000"/>
              </a:buClr>
            </a:pPr>
            <a:endParaRPr lang="fr-FR" sz="2000" b="1" dirty="0">
              <a:latin typeface="Arial"/>
              <a:cs typeface="Arial"/>
            </a:endParaRPr>
          </a:p>
          <a:p>
            <a:pPr marL="457200" indent="-457200" algn="just">
              <a:spcAft>
                <a:spcPts val="1500"/>
              </a:spcAft>
              <a:buClr>
                <a:srgbClr val="AA0000"/>
              </a:buClr>
              <a:buFont typeface="Wingdings" charset="2"/>
              <a:buChar char="ü"/>
            </a:pPr>
            <a:r>
              <a:rPr lang="fr-FR" sz="2000" b="1" dirty="0" smtClean="0">
                <a:latin typeface="Arial"/>
                <a:cs typeface="Arial"/>
              </a:rPr>
              <a:t>Le matériau </a:t>
            </a:r>
            <a:r>
              <a:rPr lang="fr-FR" sz="2000" b="1" dirty="0">
                <a:latin typeface="Arial"/>
                <a:cs typeface="Arial"/>
              </a:rPr>
              <a:t>demande un repos, un temps de récupération pour retrouver sa </a:t>
            </a:r>
            <a:r>
              <a:rPr lang="fr-FR" sz="2000" b="1" dirty="0" smtClean="0">
                <a:latin typeface="Arial"/>
                <a:cs typeface="Arial"/>
              </a:rPr>
              <a:t>forme.</a:t>
            </a:r>
            <a:endParaRPr lang="fr-FR" sz="2000" b="1" dirty="0">
              <a:latin typeface="Arial"/>
              <a:cs typeface="Aria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474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rmAutofit/>
          </a:bodyPr>
          <a:lstStyle/>
          <a:p>
            <a:pPr algn="l">
              <a:lnSpc>
                <a:spcPct val="85000"/>
              </a:lnSpc>
            </a:pPr>
            <a:r>
              <a:rPr lang="en-US" sz="4889"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La fatigue des </a:t>
            </a:r>
            <a:r>
              <a:rPr lang="en-US" sz="4889"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matériaux</a:t>
            </a:r>
            <a:r>
              <a:rPr lang="en-US" sz="4889"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(3)</a:t>
            </a:r>
            <a:endPar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484784"/>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sz="2000" b="1" dirty="0" smtClean="0">
                <a:solidFill>
                  <a:srgbClr val="C00000"/>
                </a:solidFill>
                <a:latin typeface="Arial"/>
                <a:cs typeface="Arial"/>
              </a:rPr>
              <a:t>Le </a:t>
            </a:r>
            <a:r>
              <a:rPr lang="fr-FR" sz="2000" b="1" dirty="0">
                <a:solidFill>
                  <a:srgbClr val="C00000"/>
                </a:solidFill>
                <a:latin typeface="Arial"/>
                <a:cs typeface="Arial"/>
              </a:rPr>
              <a:t>retour à la forme </a:t>
            </a:r>
            <a:r>
              <a:rPr lang="fr-FR" sz="2000" b="1" dirty="0">
                <a:latin typeface="Arial"/>
                <a:cs typeface="Arial"/>
              </a:rPr>
              <a:t>: chez le sujet astreint à un effort , le repos doit être suffisant pour assurer la pleine récupération physiologique et le retour à des constantes normales (rythme cardiaque, respiratoire, </a:t>
            </a:r>
            <a:r>
              <a:rPr lang="fr-FR" sz="2000" b="1" dirty="0" err="1" smtClean="0">
                <a:latin typeface="Arial"/>
                <a:cs typeface="Arial"/>
              </a:rPr>
              <a:t>etc</a:t>
            </a:r>
            <a:r>
              <a:rPr lang="fr-FR" sz="2000" b="1" dirty="0" smtClean="0">
                <a:latin typeface="Arial"/>
                <a:cs typeface="Arial"/>
              </a:rPr>
              <a:t>…)</a:t>
            </a:r>
          </a:p>
          <a:p>
            <a:pPr marL="457200" indent="-457200" algn="just">
              <a:spcAft>
                <a:spcPts val="1500"/>
              </a:spcAft>
              <a:buClr>
                <a:srgbClr val="AA0000"/>
              </a:buClr>
              <a:buFont typeface="Wingdings" charset="2"/>
              <a:buChar char="ü"/>
            </a:pPr>
            <a:r>
              <a:rPr lang="fr-FR" sz="2000" b="1" dirty="0" smtClean="0">
                <a:latin typeface="Arial"/>
                <a:cs typeface="Arial"/>
              </a:rPr>
              <a:t>Lorsque </a:t>
            </a:r>
            <a:r>
              <a:rPr lang="fr-FR" sz="2000" b="1" dirty="0">
                <a:latin typeface="Arial"/>
                <a:cs typeface="Arial"/>
              </a:rPr>
              <a:t>les efforts imposés à un matériau ou à un travailleur se répètent à une cadence qui ne permet plus la récupération totale, la pièce mécanique se rompt, le sujet s’effondre</a:t>
            </a:r>
            <a:r>
              <a:rPr lang="fr-FR" sz="2000" b="1" dirty="0" smtClean="0">
                <a:latin typeface="Arial"/>
                <a:cs typeface="Arial"/>
              </a:rPr>
              <a:t>.</a:t>
            </a:r>
            <a:endParaRPr lang="fr-FR" sz="2000" b="1" dirty="0">
              <a:latin typeface="Arial"/>
              <a:cs typeface="Arial"/>
            </a:endParaRPr>
          </a:p>
          <a:p>
            <a:pPr marL="457200" indent="-457200" algn="just">
              <a:spcAft>
                <a:spcPts val="1500"/>
              </a:spcAft>
              <a:buClr>
                <a:srgbClr val="AA0000"/>
              </a:buClr>
              <a:buFont typeface="Wingdings" charset="2"/>
              <a:buChar char="ü"/>
            </a:pPr>
            <a:r>
              <a:rPr lang="fr-FR" sz="2000" b="1" dirty="0">
                <a:solidFill>
                  <a:srgbClr val="C00000"/>
                </a:solidFill>
                <a:latin typeface="Arial"/>
                <a:cs typeface="Arial"/>
              </a:rPr>
              <a:t>Facteurs</a:t>
            </a:r>
            <a:r>
              <a:rPr lang="fr-FR" sz="2000" b="1" dirty="0">
                <a:latin typeface="Arial"/>
                <a:cs typeface="Arial"/>
              </a:rPr>
              <a:t> influant sur la limite de fatigue d’un matériau :</a:t>
            </a:r>
          </a:p>
          <a:p>
            <a:pPr marL="914400" lvl="1" indent="-457200" algn="just">
              <a:spcAft>
                <a:spcPts val="1500"/>
              </a:spcAft>
              <a:buClr>
                <a:srgbClr val="AA0000"/>
              </a:buClr>
              <a:buFont typeface="Wingdings" charset="2"/>
              <a:buChar char="ü"/>
            </a:pPr>
            <a:r>
              <a:rPr lang="fr-FR" sz="2000" b="1" dirty="0" smtClean="0">
                <a:solidFill>
                  <a:srgbClr val="C00000"/>
                </a:solidFill>
                <a:latin typeface="Arial"/>
                <a:cs typeface="Arial"/>
              </a:rPr>
              <a:t>l’existence </a:t>
            </a:r>
            <a:r>
              <a:rPr lang="fr-FR" sz="2000" b="1" dirty="0">
                <a:solidFill>
                  <a:srgbClr val="C00000"/>
                </a:solidFill>
                <a:latin typeface="Arial"/>
                <a:cs typeface="Arial"/>
              </a:rPr>
              <a:t>de contraintes internes</a:t>
            </a:r>
          </a:p>
          <a:p>
            <a:pPr marL="914400" lvl="1" indent="-457200" algn="just">
              <a:spcAft>
                <a:spcPts val="1500"/>
              </a:spcAft>
              <a:buClr>
                <a:srgbClr val="AA0000"/>
              </a:buClr>
              <a:buFont typeface="Wingdings" charset="2"/>
              <a:buChar char="ü"/>
            </a:pPr>
            <a:r>
              <a:rPr lang="fr-FR" sz="2000" b="1" dirty="0" smtClean="0">
                <a:solidFill>
                  <a:srgbClr val="C00000"/>
                </a:solidFill>
                <a:latin typeface="Arial"/>
                <a:cs typeface="Arial"/>
              </a:rPr>
              <a:t>les </a:t>
            </a:r>
            <a:r>
              <a:rPr lang="fr-FR" sz="2000" b="1" dirty="0">
                <a:solidFill>
                  <a:srgbClr val="C00000"/>
                </a:solidFill>
                <a:latin typeface="Arial"/>
                <a:cs typeface="Arial"/>
              </a:rPr>
              <a:t>défauts de structure</a:t>
            </a:r>
          </a:p>
          <a:p>
            <a:pPr marL="914400" lvl="1" indent="-457200" algn="just">
              <a:spcAft>
                <a:spcPts val="1500"/>
              </a:spcAft>
              <a:buClr>
                <a:srgbClr val="AA0000"/>
              </a:buClr>
              <a:buFont typeface="Wingdings" charset="2"/>
              <a:buChar char="ü"/>
            </a:pPr>
            <a:r>
              <a:rPr lang="fr-FR" sz="2000" b="1" dirty="0" smtClean="0">
                <a:solidFill>
                  <a:srgbClr val="C00000"/>
                </a:solidFill>
                <a:latin typeface="Arial"/>
                <a:cs typeface="Arial"/>
              </a:rPr>
              <a:t>les </a:t>
            </a:r>
            <a:r>
              <a:rPr lang="fr-FR" sz="2000" b="1" dirty="0">
                <a:solidFill>
                  <a:srgbClr val="C00000"/>
                </a:solidFill>
                <a:latin typeface="Arial"/>
                <a:cs typeface="Arial"/>
              </a:rPr>
              <a:t>fissures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00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rmAutofit/>
          </a:bodyPr>
          <a:lstStyle/>
          <a:p>
            <a:pPr algn="l">
              <a:lnSpc>
                <a:spcPct val="85000"/>
              </a:lnSpc>
            </a:pPr>
            <a:r>
              <a:rPr lang="en-US" sz="4889"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a:t>
            </a:r>
            <a:r>
              <a:rPr lang="en-US" sz="4889" b="1" spc="-150" dirty="0" err="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facteur</a:t>
            </a:r>
            <a:r>
              <a:rPr lang="en-US" sz="4889"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 milieu</a:t>
            </a:r>
            <a:endPar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484784"/>
            <a:ext cx="8229600" cy="2570584"/>
          </a:xfrm>
          <a:prstGeom prst="rect">
            <a:avLst/>
          </a:prstGeom>
          <a:noFill/>
        </p:spPr>
        <p:txBody>
          <a:bodyPr wrap="square" rtlCol="0">
            <a:noAutofit/>
          </a:bodyPr>
          <a:lstStyle/>
          <a:p>
            <a:pPr marL="457200" indent="-457200" algn="just">
              <a:spcAft>
                <a:spcPts val="1500"/>
              </a:spcAft>
              <a:buClr>
                <a:srgbClr val="AA0000"/>
              </a:buClr>
              <a:buFont typeface="Wingdings" charset="2"/>
              <a:buChar char="ü"/>
            </a:pPr>
            <a:r>
              <a:rPr lang="fr-FR" sz="2000" b="1" dirty="0">
                <a:solidFill>
                  <a:srgbClr val="C00000"/>
                </a:solidFill>
                <a:latin typeface="Arial"/>
                <a:cs typeface="Arial"/>
              </a:rPr>
              <a:t>Le degré de fatigue </a:t>
            </a:r>
            <a:r>
              <a:rPr lang="fr-FR" sz="2000" b="1" dirty="0">
                <a:latin typeface="Arial"/>
                <a:cs typeface="Arial"/>
              </a:rPr>
              <a:t>dépend aussi du milieu physique et de l’ambiance.</a:t>
            </a:r>
          </a:p>
          <a:p>
            <a:pPr marL="457200" indent="-457200" algn="just">
              <a:spcAft>
                <a:spcPts val="1500"/>
              </a:spcAft>
              <a:buClr>
                <a:srgbClr val="AA0000"/>
              </a:buClr>
              <a:buFont typeface="Wingdings" charset="2"/>
              <a:buChar char="ü"/>
            </a:pPr>
            <a:r>
              <a:rPr lang="fr-FR" sz="2000" b="1" dirty="0">
                <a:latin typeface="Arial"/>
                <a:cs typeface="Arial"/>
              </a:rPr>
              <a:t>Des métaux sous contrainte résistent moins bien à une température très élevée par exemple. </a:t>
            </a:r>
            <a:r>
              <a:rPr lang="fr-FR" sz="2000" b="1" dirty="0">
                <a:solidFill>
                  <a:srgbClr val="C00000"/>
                </a:solidFill>
                <a:latin typeface="Arial"/>
                <a:cs typeface="Arial"/>
              </a:rPr>
              <a:t>L’endurance au travail </a:t>
            </a:r>
            <a:r>
              <a:rPr lang="fr-FR" sz="2000" b="1" dirty="0">
                <a:latin typeface="Arial"/>
                <a:cs typeface="Arial"/>
              </a:rPr>
              <a:t>diminue également chez le sujet en atmosphère </a:t>
            </a:r>
            <a:r>
              <a:rPr lang="fr-FR" sz="2000" b="1" dirty="0" smtClean="0">
                <a:latin typeface="Arial"/>
                <a:cs typeface="Arial"/>
              </a:rPr>
              <a:t>chaude.</a:t>
            </a:r>
            <a:endParaRPr lang="fr-FR" sz="2000" b="1" dirty="0">
              <a:latin typeface="Arial"/>
              <a:cs typeface="Arial"/>
            </a:endParaRPr>
          </a:p>
          <a:p>
            <a:pPr marL="457200" indent="-457200" algn="just">
              <a:spcAft>
                <a:spcPts val="1500"/>
              </a:spcAft>
              <a:buClr>
                <a:srgbClr val="AA0000"/>
              </a:buClr>
              <a:buFont typeface="Wingdings" charset="2"/>
              <a:buChar char="ü"/>
            </a:pPr>
            <a:r>
              <a:rPr lang="fr-FR" sz="2000" b="1" dirty="0">
                <a:solidFill>
                  <a:srgbClr val="C00000"/>
                </a:solidFill>
                <a:latin typeface="Arial"/>
                <a:cs typeface="Arial"/>
              </a:rPr>
              <a:t>La fatigue </a:t>
            </a:r>
            <a:r>
              <a:rPr lang="fr-FR" sz="2000" b="1" dirty="0">
                <a:latin typeface="Arial"/>
                <a:cs typeface="Arial"/>
              </a:rPr>
              <a:t>peut avoir comme principale cause le travail </a:t>
            </a:r>
            <a:r>
              <a:rPr lang="fr-FR" sz="2000" b="1" dirty="0" smtClean="0">
                <a:latin typeface="Arial"/>
                <a:cs typeface="Arial"/>
              </a:rPr>
              <a:t>lui-même </a:t>
            </a:r>
            <a:r>
              <a:rPr lang="fr-FR" sz="2000" b="1" dirty="0">
                <a:latin typeface="Arial"/>
                <a:cs typeface="Arial"/>
              </a:rPr>
              <a:t>mais aussi les conditions apparemment accessoires dans lesquelles on l’effectue : bruit, lumière, interruptions, </a:t>
            </a:r>
            <a:r>
              <a:rPr lang="fr-FR" sz="2000" b="1" dirty="0" smtClean="0">
                <a:latin typeface="Arial"/>
                <a:cs typeface="Arial"/>
              </a:rPr>
              <a:t>etc…</a:t>
            </a:r>
            <a:endParaRPr lang="fr-FR" sz="2000" b="1" dirty="0">
              <a:latin typeface="Arial"/>
              <a:cs typeface="Arial"/>
            </a:endParaRPr>
          </a:p>
          <a:p>
            <a:pPr marL="457200" indent="-457200" algn="just">
              <a:spcAft>
                <a:spcPts val="1500"/>
              </a:spcAft>
              <a:buClr>
                <a:srgbClr val="AA0000"/>
              </a:buClr>
              <a:buFont typeface="Wingdings" charset="2"/>
              <a:buChar char="ü"/>
            </a:pPr>
            <a:r>
              <a:rPr lang="fr-FR" sz="2000" b="1" dirty="0">
                <a:solidFill>
                  <a:srgbClr val="C00000"/>
                </a:solidFill>
                <a:latin typeface="Arial"/>
                <a:cs typeface="Arial"/>
              </a:rPr>
              <a:t>La fatigue est l’échec temporaire ou permanent de l’effort d’équilibrer les forces du sujet avec les contre-forces de son milieu.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706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612</TotalTime>
  <Words>2891</Words>
  <Application>Microsoft Office PowerPoint</Application>
  <PresentationFormat>On-screen Show (4:3)</PresentationFormat>
  <Paragraphs>219</Paragraphs>
  <Slides>32</Slides>
  <Notes>2</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LA FATIGUE</vt:lpstr>
      <vt:lpstr>Slide 2</vt:lpstr>
      <vt:lpstr>LA FATIGUE</vt:lpstr>
      <vt:lpstr>Il existe des fatigues…</vt:lpstr>
      <vt:lpstr>Slide 5</vt:lpstr>
      <vt:lpstr>La fatigue des matériaux (1)</vt:lpstr>
      <vt:lpstr>La fatigue des matériaux (2)</vt:lpstr>
      <vt:lpstr>La fatigue des matériaux (3)</vt:lpstr>
      <vt:lpstr>Le facteur milieu</vt:lpstr>
      <vt:lpstr>L’understressing</vt:lpstr>
      <vt:lpstr>La fatigue est donc un phénomène complexe à l’échelon de la matière inerte :</vt:lpstr>
      <vt:lpstr>Le Squelette, transition de la matière inerte au règne des vivants</vt:lpstr>
      <vt:lpstr>Le travail de l’homme obéit aux lois de la thermodynamique et se superpose à la dépense énergétique nécessaire au maintien des fonctions vitales</vt:lpstr>
      <vt:lpstr>Le muscle est l’organe qui transforme l’énergie chimique            en énergie mécanique</vt:lpstr>
      <vt:lpstr>Adaptation et Entrainement </vt:lpstr>
      <vt:lpstr>La respiration</vt:lpstr>
      <vt:lpstr>Syndrome de fatigue</vt:lpstr>
      <vt:lpstr>Le système neuroendocrinien</vt:lpstr>
      <vt:lpstr>Les glandes surrénales</vt:lpstr>
      <vt:lpstr>Slide 20</vt:lpstr>
      <vt:lpstr>La fatigue nerveuse</vt:lpstr>
      <vt:lpstr>La fatigue nerveuse (2)</vt:lpstr>
      <vt:lpstr>La fatigue nerveuse (3)</vt:lpstr>
      <vt:lpstr>Le taylorisme</vt:lpstr>
      <vt:lpstr>Slide 25</vt:lpstr>
      <vt:lpstr>Slide 26</vt:lpstr>
      <vt:lpstr>Le syndrome de la fatigue nerveuse</vt:lpstr>
      <vt:lpstr>La fatigue nerveuse (2)</vt:lpstr>
      <vt:lpstr>La fatigue nerveuse (3)</vt:lpstr>
      <vt:lpstr>La fatigue nerveuse (4)</vt:lpstr>
      <vt:lpstr>Les traitements</vt:lpstr>
      <vt:lpstr>Slide 32</vt:lpstr>
    </vt:vector>
  </TitlesOfParts>
  <Company>Les citadelles de la Propagande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Billy</dc:creator>
  <cp:lastModifiedBy>Marie Pezé</cp:lastModifiedBy>
  <cp:revision>205</cp:revision>
  <dcterms:created xsi:type="dcterms:W3CDTF">2015-06-17T15:35:17Z</dcterms:created>
  <dcterms:modified xsi:type="dcterms:W3CDTF">2015-06-17T15:35:43Z</dcterms:modified>
</cp:coreProperties>
</file>